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tags/tag2.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 id="2147483686" r:id="rId2"/>
  </p:sldMasterIdLst>
  <p:notesMasterIdLst>
    <p:notesMasterId r:id="rId11"/>
  </p:notesMasterIdLst>
  <p:sldIdLst>
    <p:sldId id="256" r:id="rId3"/>
    <p:sldId id="257" r:id="rId4"/>
    <p:sldId id="302" r:id="rId5"/>
    <p:sldId id="300" r:id="rId6"/>
    <p:sldId id="303" r:id="rId7"/>
    <p:sldId id="304" r:id="rId8"/>
    <p:sldId id="306" r:id="rId9"/>
    <p:sldId id="305"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4092" autoAdjust="0"/>
  </p:normalViewPr>
  <p:slideViewPr>
    <p:cSldViewPr snapToGrid="0">
      <p:cViewPr varScale="1">
        <p:scale>
          <a:sx n="78" d="100"/>
          <a:sy n="78" d="100"/>
        </p:scale>
        <p:origin x="1752"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viewProps" Target="viewProp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presProps" Target="presProps.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tableStyles" Target="tableStyles.xml"/><Relationship Id="rId10" Type="http://schemas.openxmlformats.org/officeDocument/2006/relationships/slide" Target="slides/slide8.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A79EE2E-0661-4B52-9C51-FDD9C2D72E14}" type="datetimeFigureOut">
              <a:rPr lang="en-US" smtClean="0"/>
              <a:t>12/8/2024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4D7DF61-31AD-4793-8595-E441AC75B0EB}" type="slidenum">
              <a:rPr lang="en-US" smtClean="0"/>
              <a:t>‹#›</a:t>
            </a:fld>
            <a:endParaRPr lang="en-US"/>
          </a:p>
        </p:txBody>
      </p:sp>
    </p:spTree>
    <p:extLst>
      <p:ext uri="{BB962C8B-B14F-4D97-AF65-F5344CB8AC3E}">
        <p14:creationId xmlns:p14="http://schemas.microsoft.com/office/powerpoint/2010/main" val="22590435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DAA5F3-F31F-7B88-795A-2F534ED79A2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3B81F3F-FF4D-5B4E-4CAE-0266AA06A44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E8B308B-3CB6-DDB1-75BF-52C21AD383B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1E733E6-57B5-A014-671A-E2BB46A8464E}"/>
              </a:ext>
            </a:extLst>
          </p:cNvPr>
          <p:cNvSpPr>
            <a:spLocks noGrp="1"/>
          </p:cNvSpPr>
          <p:nvPr>
            <p:ph type="sldNum" sz="quarter" idx="5"/>
          </p:nvPr>
        </p:nvSpPr>
        <p:spPr/>
        <p:txBody>
          <a:bodyPr/>
          <a:lstStyle/>
          <a:p>
            <a:fld id="{55247812-3409-784D-BAE7-ABE53735D59F}" type="slidenum">
              <a:rPr lang="en-US" smtClean="0"/>
              <a:t>3</a:t>
            </a:fld>
            <a:endParaRPr lang="en-US"/>
          </a:p>
        </p:txBody>
      </p:sp>
    </p:spTree>
    <p:extLst>
      <p:ext uri="{BB962C8B-B14F-4D97-AF65-F5344CB8AC3E}">
        <p14:creationId xmlns:p14="http://schemas.microsoft.com/office/powerpoint/2010/main" val="939993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173DE6-A36F-56F6-B9DA-CF6A5703756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7D3CE8C-90EA-EDB7-FAF7-EF84DBDE506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C7D7121-015A-FC92-C00D-450AFC4B843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3871ABB-7C64-7819-2560-AF9A22C0B01D}"/>
              </a:ext>
            </a:extLst>
          </p:cNvPr>
          <p:cNvSpPr>
            <a:spLocks noGrp="1"/>
          </p:cNvSpPr>
          <p:nvPr>
            <p:ph type="sldNum" sz="quarter" idx="5"/>
          </p:nvPr>
        </p:nvSpPr>
        <p:spPr/>
        <p:txBody>
          <a:bodyPr/>
          <a:lstStyle/>
          <a:p>
            <a:fld id="{55247812-3409-784D-BAE7-ABE53735D59F}" type="slidenum">
              <a:rPr lang="en-US" smtClean="0"/>
              <a:t>4</a:t>
            </a:fld>
            <a:endParaRPr lang="en-US"/>
          </a:p>
        </p:txBody>
      </p:sp>
    </p:spTree>
    <p:extLst>
      <p:ext uri="{BB962C8B-B14F-4D97-AF65-F5344CB8AC3E}">
        <p14:creationId xmlns:p14="http://schemas.microsoft.com/office/powerpoint/2010/main" val="40357497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arenR"/>
            </a:pPr>
            <a:endParaRPr lang="en-US" dirty="0"/>
          </a:p>
        </p:txBody>
      </p:sp>
      <p:sp>
        <p:nvSpPr>
          <p:cNvPr id="4" name="Slide Number Placeholder 3"/>
          <p:cNvSpPr>
            <a:spLocks noGrp="1"/>
          </p:cNvSpPr>
          <p:nvPr>
            <p:ph type="sldNum" sz="quarter" idx="5"/>
          </p:nvPr>
        </p:nvSpPr>
        <p:spPr/>
        <p:txBody>
          <a:bodyPr/>
          <a:lstStyle/>
          <a:p>
            <a:fld id="{F4D7DF61-31AD-4793-8595-E441AC75B0EB}" type="slidenum">
              <a:rPr lang="en-US" smtClean="0"/>
              <a:t>6</a:t>
            </a:fld>
            <a:endParaRPr lang="en-US"/>
          </a:p>
        </p:txBody>
      </p:sp>
    </p:spTree>
    <p:extLst>
      <p:ext uri="{BB962C8B-B14F-4D97-AF65-F5344CB8AC3E}">
        <p14:creationId xmlns:p14="http://schemas.microsoft.com/office/powerpoint/2010/main" val="22589394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520227-7029-12E6-A67A-A894DA0ADF4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DF55326-0A90-1ED0-F9F3-3EBAF5E5BEB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489758D-96F7-2F64-5BB1-7CD552B2EF04}"/>
              </a:ext>
            </a:extLst>
          </p:cNvPr>
          <p:cNvSpPr>
            <a:spLocks noGrp="1"/>
          </p:cNvSpPr>
          <p:nvPr>
            <p:ph type="dt" sz="half" idx="10"/>
          </p:nvPr>
        </p:nvSpPr>
        <p:spPr/>
        <p:txBody>
          <a:bodyPr/>
          <a:lstStyle/>
          <a:p>
            <a:fld id="{12EA851E-1E3C-49BF-85CB-0882A26F407A}" type="datetimeFigureOut">
              <a:rPr lang="en-US" smtClean="0"/>
              <a:t>12/8/2024</a:t>
            </a:fld>
            <a:endParaRPr lang="en-US"/>
          </a:p>
        </p:txBody>
      </p:sp>
      <p:sp>
        <p:nvSpPr>
          <p:cNvPr id="5" name="Footer Placeholder 4">
            <a:extLst>
              <a:ext uri="{FF2B5EF4-FFF2-40B4-BE49-F238E27FC236}">
                <a16:creationId xmlns:a16="http://schemas.microsoft.com/office/drawing/2014/main" id="{90E9C863-AED9-6EF6-EB89-593185CF773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2A08A45-B538-716F-4B66-056321F65D0C}"/>
              </a:ext>
            </a:extLst>
          </p:cNvPr>
          <p:cNvSpPr>
            <a:spLocks noGrp="1"/>
          </p:cNvSpPr>
          <p:nvPr>
            <p:ph type="sldNum" sz="quarter" idx="12"/>
          </p:nvPr>
        </p:nvSpPr>
        <p:spPr/>
        <p:txBody>
          <a:bodyPr/>
          <a:lstStyle/>
          <a:p>
            <a:fld id="{41A5BBCE-EAF3-4B04-BA69-4669A2978789}" type="slidenum">
              <a:rPr lang="en-US" smtClean="0"/>
              <a:t>‹#›</a:t>
            </a:fld>
            <a:endParaRPr lang="en-US"/>
          </a:p>
        </p:txBody>
      </p:sp>
    </p:spTree>
    <p:extLst>
      <p:ext uri="{BB962C8B-B14F-4D97-AF65-F5344CB8AC3E}">
        <p14:creationId xmlns:p14="http://schemas.microsoft.com/office/powerpoint/2010/main" val="11660171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71497D-492A-934A-7C52-F0B708F483F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EC2FB4A-A177-6084-47F4-F09866BBFD1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1ACD4F6-0F36-DD26-CA22-57F7EB1069EA}"/>
              </a:ext>
            </a:extLst>
          </p:cNvPr>
          <p:cNvSpPr>
            <a:spLocks noGrp="1"/>
          </p:cNvSpPr>
          <p:nvPr>
            <p:ph type="dt" sz="half" idx="10"/>
          </p:nvPr>
        </p:nvSpPr>
        <p:spPr/>
        <p:txBody>
          <a:bodyPr/>
          <a:lstStyle/>
          <a:p>
            <a:fld id="{12EA851E-1E3C-49BF-85CB-0882A26F407A}" type="datetimeFigureOut">
              <a:rPr lang="en-US" smtClean="0"/>
              <a:t>12/8/2024</a:t>
            </a:fld>
            <a:endParaRPr lang="en-US"/>
          </a:p>
        </p:txBody>
      </p:sp>
      <p:sp>
        <p:nvSpPr>
          <p:cNvPr id="5" name="Footer Placeholder 4">
            <a:extLst>
              <a:ext uri="{FF2B5EF4-FFF2-40B4-BE49-F238E27FC236}">
                <a16:creationId xmlns:a16="http://schemas.microsoft.com/office/drawing/2014/main" id="{A0BF5995-79F5-4386-00C4-667EF743E33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122DA5F-6B95-CAE5-CCB6-B8BBEF566572}"/>
              </a:ext>
            </a:extLst>
          </p:cNvPr>
          <p:cNvSpPr>
            <a:spLocks noGrp="1"/>
          </p:cNvSpPr>
          <p:nvPr>
            <p:ph type="sldNum" sz="quarter" idx="12"/>
          </p:nvPr>
        </p:nvSpPr>
        <p:spPr/>
        <p:txBody>
          <a:bodyPr/>
          <a:lstStyle/>
          <a:p>
            <a:fld id="{41A5BBCE-EAF3-4B04-BA69-4669A2978789}" type="slidenum">
              <a:rPr lang="en-US" smtClean="0"/>
              <a:t>‹#›</a:t>
            </a:fld>
            <a:endParaRPr lang="en-US"/>
          </a:p>
        </p:txBody>
      </p:sp>
    </p:spTree>
    <p:extLst>
      <p:ext uri="{BB962C8B-B14F-4D97-AF65-F5344CB8AC3E}">
        <p14:creationId xmlns:p14="http://schemas.microsoft.com/office/powerpoint/2010/main" val="16367907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05A2F59-9D3E-1874-591F-3D499FA0454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3693063-DF97-70BB-65DC-77D3B64516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9D19F23-3A5F-5B80-A5C2-9D11547EF209}"/>
              </a:ext>
            </a:extLst>
          </p:cNvPr>
          <p:cNvSpPr>
            <a:spLocks noGrp="1"/>
          </p:cNvSpPr>
          <p:nvPr>
            <p:ph type="dt" sz="half" idx="10"/>
          </p:nvPr>
        </p:nvSpPr>
        <p:spPr/>
        <p:txBody>
          <a:bodyPr/>
          <a:lstStyle/>
          <a:p>
            <a:fld id="{12EA851E-1E3C-49BF-85CB-0882A26F407A}" type="datetimeFigureOut">
              <a:rPr lang="en-US" smtClean="0"/>
              <a:t>12/8/2024</a:t>
            </a:fld>
            <a:endParaRPr lang="en-US"/>
          </a:p>
        </p:txBody>
      </p:sp>
      <p:sp>
        <p:nvSpPr>
          <p:cNvPr id="5" name="Footer Placeholder 4">
            <a:extLst>
              <a:ext uri="{FF2B5EF4-FFF2-40B4-BE49-F238E27FC236}">
                <a16:creationId xmlns:a16="http://schemas.microsoft.com/office/drawing/2014/main" id="{C7019C70-0D97-2B8C-4AD2-23AFADBEB18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8A3BCBB-8782-AD0A-B48D-54825A6DBC0A}"/>
              </a:ext>
            </a:extLst>
          </p:cNvPr>
          <p:cNvSpPr>
            <a:spLocks noGrp="1"/>
          </p:cNvSpPr>
          <p:nvPr>
            <p:ph type="sldNum" sz="quarter" idx="12"/>
          </p:nvPr>
        </p:nvSpPr>
        <p:spPr/>
        <p:txBody>
          <a:bodyPr/>
          <a:lstStyle/>
          <a:p>
            <a:fld id="{41A5BBCE-EAF3-4B04-BA69-4669A2978789}" type="slidenum">
              <a:rPr lang="en-US" smtClean="0"/>
              <a:t>‹#›</a:t>
            </a:fld>
            <a:endParaRPr lang="en-US"/>
          </a:p>
        </p:txBody>
      </p:sp>
    </p:spTree>
    <p:extLst>
      <p:ext uri="{BB962C8B-B14F-4D97-AF65-F5344CB8AC3E}">
        <p14:creationId xmlns:p14="http://schemas.microsoft.com/office/powerpoint/2010/main" val="14204067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1_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DDDB80B-17FF-14EE-7F02-306E3A735FA0}"/>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r="-7103"/>
          <a:stretch/>
        </p:blipFill>
        <p:spPr>
          <a:xfrm>
            <a:off x="0" y="0"/>
            <a:ext cx="7531770" cy="6858000"/>
          </a:xfrm>
          <a:prstGeom prst="rect">
            <a:avLst/>
          </a:prstGeom>
        </p:spPr>
      </p:pic>
      <p:pic>
        <p:nvPicPr>
          <p:cNvPr id="6" name="Picture 5" descr="A picture containing shape&#10;&#10;Description automatically generated">
            <a:extLst>
              <a:ext uri="{FF2B5EF4-FFF2-40B4-BE49-F238E27FC236}">
                <a16:creationId xmlns:a16="http://schemas.microsoft.com/office/drawing/2014/main" id="{0AB85730-9DAB-ABF0-A4D0-5DE36B82261D}"/>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98451" y="0"/>
            <a:ext cx="11893551" cy="6858000"/>
          </a:xfrm>
          <a:prstGeom prst="rect">
            <a:avLst/>
          </a:prstGeom>
        </p:spPr>
      </p:pic>
      <p:sp>
        <p:nvSpPr>
          <p:cNvPr id="2" name="Title 1">
            <a:extLst>
              <a:ext uri="{FF2B5EF4-FFF2-40B4-BE49-F238E27FC236}">
                <a16:creationId xmlns:a16="http://schemas.microsoft.com/office/drawing/2014/main" id="{35168D54-7A73-18F8-ADFA-A2790DA6BE4A}"/>
              </a:ext>
            </a:extLst>
          </p:cNvPr>
          <p:cNvSpPr>
            <a:spLocks noGrp="1"/>
          </p:cNvSpPr>
          <p:nvPr>
            <p:ph type="ctrTitle" hasCustomPrompt="1"/>
          </p:nvPr>
        </p:nvSpPr>
        <p:spPr>
          <a:xfrm>
            <a:off x="6324602" y="2504921"/>
            <a:ext cx="5206015" cy="2061531"/>
          </a:xfrm>
        </p:spPr>
        <p:txBody>
          <a:bodyPr anchor="b">
            <a:normAutofit/>
          </a:bodyPr>
          <a:lstStyle>
            <a:lvl1pPr algn="r">
              <a:defRPr sz="5400" b="0" i="0">
                <a:solidFill>
                  <a:schemeClr val="bg1"/>
                </a:solidFill>
                <a:latin typeface="Saira Condensed Condensed Light" pitchFamily="2" charset="77"/>
              </a:defRPr>
            </a:lvl1pPr>
          </a:lstStyle>
          <a:p>
            <a:r>
              <a:rPr lang="en-US"/>
              <a:t>CLICK TO EDIT TITLE</a:t>
            </a:r>
          </a:p>
        </p:txBody>
      </p:sp>
      <p:sp>
        <p:nvSpPr>
          <p:cNvPr id="3" name="Subtitle 2">
            <a:extLst>
              <a:ext uri="{FF2B5EF4-FFF2-40B4-BE49-F238E27FC236}">
                <a16:creationId xmlns:a16="http://schemas.microsoft.com/office/drawing/2014/main" id="{58C8A321-3799-3D0C-D5A4-CA5C30A7CB56}"/>
              </a:ext>
            </a:extLst>
          </p:cNvPr>
          <p:cNvSpPr>
            <a:spLocks noGrp="1"/>
          </p:cNvSpPr>
          <p:nvPr>
            <p:ph type="subTitle" idx="1" hasCustomPrompt="1"/>
          </p:nvPr>
        </p:nvSpPr>
        <p:spPr>
          <a:xfrm>
            <a:off x="6616701" y="4591369"/>
            <a:ext cx="4913915" cy="934635"/>
          </a:xfrm>
        </p:spPr>
        <p:txBody>
          <a:bodyPr>
            <a:normAutofit/>
          </a:bodyPr>
          <a:lstStyle>
            <a:lvl1pPr marL="0" indent="0" algn="r">
              <a:buNone/>
              <a:defRPr sz="2000" b="0" i="0">
                <a:solidFill>
                  <a:schemeClr val="bg1"/>
                </a:solidFill>
                <a:latin typeface="IBM Plex Sans" panose="020B0503050203000203" pitchFamily="34" charset="0"/>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subtitle</a:t>
            </a:r>
          </a:p>
        </p:txBody>
      </p:sp>
      <p:sp>
        <p:nvSpPr>
          <p:cNvPr id="12" name="Text Placeholder 16">
            <a:extLst>
              <a:ext uri="{FF2B5EF4-FFF2-40B4-BE49-F238E27FC236}">
                <a16:creationId xmlns:a16="http://schemas.microsoft.com/office/drawing/2014/main" id="{07BEFC5F-CD6D-A7BC-1322-BACD15CFA532}"/>
              </a:ext>
            </a:extLst>
          </p:cNvPr>
          <p:cNvSpPr>
            <a:spLocks noGrp="1"/>
          </p:cNvSpPr>
          <p:nvPr>
            <p:ph type="body" sz="quarter" idx="11" hasCustomPrompt="1"/>
          </p:nvPr>
        </p:nvSpPr>
        <p:spPr>
          <a:xfrm>
            <a:off x="6794501" y="5690085"/>
            <a:ext cx="4736115" cy="422507"/>
          </a:xfrm>
        </p:spPr>
        <p:txBody>
          <a:bodyPr>
            <a:normAutofit/>
          </a:bodyPr>
          <a:lstStyle>
            <a:lvl1pPr marL="0" indent="0" algn="r">
              <a:buNone/>
              <a:defRPr sz="1800" b="1" i="0">
                <a:solidFill>
                  <a:schemeClr val="bg1"/>
                </a:solidFill>
                <a:latin typeface="IBM Plex Sans SemiBold" panose="020B0503050203000203" pitchFamily="34" charset="0"/>
              </a:defRPr>
            </a:lvl1pPr>
            <a:lvl2pPr marL="457178" indent="0" algn="r">
              <a:buNone/>
              <a:defRPr/>
            </a:lvl2pPr>
            <a:lvl3pPr marL="914354" indent="0" algn="r">
              <a:buNone/>
              <a:defRPr/>
            </a:lvl3pPr>
            <a:lvl4pPr marL="1371532" indent="0" algn="r">
              <a:buNone/>
              <a:defRPr/>
            </a:lvl4pPr>
            <a:lvl5pPr marL="1828709" indent="0" algn="r">
              <a:buNone/>
              <a:defRPr/>
            </a:lvl5pPr>
          </a:lstStyle>
          <a:p>
            <a:pPr lvl="0"/>
            <a:r>
              <a:rPr lang="en-US"/>
              <a:t>PRESENTER’S NAME</a:t>
            </a:r>
          </a:p>
        </p:txBody>
      </p:sp>
      <p:sp>
        <p:nvSpPr>
          <p:cNvPr id="4" name="Date Placeholder 3">
            <a:extLst>
              <a:ext uri="{FF2B5EF4-FFF2-40B4-BE49-F238E27FC236}">
                <a16:creationId xmlns:a16="http://schemas.microsoft.com/office/drawing/2014/main" id="{EB9B160D-2B04-EFF9-9233-5CF3861AACE8}"/>
              </a:ext>
            </a:extLst>
          </p:cNvPr>
          <p:cNvSpPr>
            <a:spLocks noGrp="1"/>
          </p:cNvSpPr>
          <p:nvPr>
            <p:ph type="dt" sz="half" idx="10"/>
          </p:nvPr>
        </p:nvSpPr>
        <p:spPr>
          <a:xfrm>
            <a:off x="10406269" y="6342033"/>
            <a:ext cx="1124345" cy="246221"/>
          </a:xfrm>
          <a:prstGeom prst="rect">
            <a:avLst/>
          </a:prstGeom>
          <a:solidFill>
            <a:schemeClr val="accent1"/>
          </a:solidFill>
        </p:spPr>
        <p:txBody>
          <a:bodyPr wrap="square">
            <a:spAutoFit/>
          </a:bodyPr>
          <a:lstStyle>
            <a:lvl1pPr algn="r">
              <a:defRPr sz="1000" b="1" i="0">
                <a:solidFill>
                  <a:schemeClr val="bg1"/>
                </a:solidFill>
                <a:latin typeface="IBM Plex Sans" panose="020B0503050203000203" pitchFamily="34" charset="0"/>
              </a:defRPr>
            </a:lvl1pPr>
          </a:lstStyle>
          <a:p>
            <a:fld id="{12EA851E-1E3C-49BF-85CB-0882A26F407A}" type="datetimeFigureOut">
              <a:rPr lang="en-US" smtClean="0"/>
              <a:t>12/8/2024</a:t>
            </a:fld>
            <a:endParaRPr lang="en-US"/>
          </a:p>
        </p:txBody>
      </p:sp>
    </p:spTree>
    <p:extLst>
      <p:ext uri="{BB962C8B-B14F-4D97-AF65-F5344CB8AC3E}">
        <p14:creationId xmlns:p14="http://schemas.microsoft.com/office/powerpoint/2010/main" val="467809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Thank You Slide">
    <p:spTree>
      <p:nvGrpSpPr>
        <p:cNvPr id="1" name=""/>
        <p:cNvGrpSpPr/>
        <p:nvPr/>
      </p:nvGrpSpPr>
      <p:grpSpPr>
        <a:xfrm>
          <a:off x="0" y="0"/>
          <a:ext cx="0" cy="0"/>
          <a:chOff x="0" y="0"/>
          <a:chExt cx="0" cy="0"/>
        </a:xfrm>
      </p:grpSpPr>
      <p:pic>
        <p:nvPicPr>
          <p:cNvPr id="6" name="Picture 5" descr="A picture containing person, crowd, event, several&#10;&#10;Description automatically generated">
            <a:extLst>
              <a:ext uri="{FF2B5EF4-FFF2-40B4-BE49-F238E27FC236}">
                <a16:creationId xmlns:a16="http://schemas.microsoft.com/office/drawing/2014/main" id="{206FAFD8-028E-613E-F668-7FDFC37E002D}"/>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2" y="0"/>
            <a:ext cx="7305260" cy="6858000"/>
          </a:xfrm>
          <a:prstGeom prst="rect">
            <a:avLst/>
          </a:prstGeom>
        </p:spPr>
      </p:pic>
      <p:pic>
        <p:nvPicPr>
          <p:cNvPr id="3" name="Picture 2" descr="A picture containing shape&#10;&#10;Description automatically generated">
            <a:extLst>
              <a:ext uri="{FF2B5EF4-FFF2-40B4-BE49-F238E27FC236}">
                <a16:creationId xmlns:a16="http://schemas.microsoft.com/office/drawing/2014/main" id="{E12E123F-8311-330F-DB73-3B618A779343}"/>
              </a:ext>
            </a:extLst>
          </p:cNvPr>
          <p:cNvPicPr>
            <a:picLocks noChangeAspect="1"/>
          </p:cNvPicPr>
          <p:nvPr/>
        </p:nvPicPr>
        <p:blipFill>
          <a:blip r:embed="rId3"/>
          <a:stretch>
            <a:fillRect/>
          </a:stretch>
        </p:blipFill>
        <p:spPr>
          <a:xfrm>
            <a:off x="0" y="0"/>
            <a:ext cx="12192000" cy="6858000"/>
          </a:xfrm>
          <a:prstGeom prst="rect">
            <a:avLst/>
          </a:prstGeom>
        </p:spPr>
      </p:pic>
      <p:sp>
        <p:nvSpPr>
          <p:cNvPr id="5" name="TextBox 4">
            <a:extLst>
              <a:ext uri="{FF2B5EF4-FFF2-40B4-BE49-F238E27FC236}">
                <a16:creationId xmlns:a16="http://schemas.microsoft.com/office/drawing/2014/main" id="{84B2191C-6994-71BA-A63E-85F5AF6A9776}"/>
              </a:ext>
            </a:extLst>
          </p:cNvPr>
          <p:cNvSpPr txBox="1"/>
          <p:nvPr/>
        </p:nvSpPr>
        <p:spPr>
          <a:xfrm>
            <a:off x="7284722" y="3144277"/>
            <a:ext cx="4245895" cy="923330"/>
          </a:xfrm>
          <a:prstGeom prst="rect">
            <a:avLst/>
          </a:prstGeom>
          <a:noFill/>
        </p:spPr>
        <p:txBody>
          <a:bodyPr wrap="square" rtlCol="0">
            <a:spAutoFit/>
          </a:bodyPr>
          <a:lstStyle/>
          <a:p>
            <a:pPr algn="r"/>
            <a:r>
              <a:rPr lang="en-US" sz="5400" b="0" i="0">
                <a:solidFill>
                  <a:schemeClr val="bg1"/>
                </a:solidFill>
                <a:latin typeface="Saira Condensed Condensed Light" pitchFamily="2" charset="77"/>
              </a:rPr>
              <a:t>THANK </a:t>
            </a:r>
            <a:r>
              <a:rPr lang="en-US" sz="5400" b="1" i="0">
                <a:solidFill>
                  <a:schemeClr val="bg1"/>
                </a:solidFill>
                <a:latin typeface="Saira Condensed Condensed Light" pitchFamily="2" charset="77"/>
              </a:rPr>
              <a:t>YOU</a:t>
            </a:r>
          </a:p>
        </p:txBody>
      </p:sp>
      <p:sp>
        <p:nvSpPr>
          <p:cNvPr id="9" name="TextBox 8">
            <a:extLst>
              <a:ext uri="{FF2B5EF4-FFF2-40B4-BE49-F238E27FC236}">
                <a16:creationId xmlns:a16="http://schemas.microsoft.com/office/drawing/2014/main" id="{7F2600DA-4934-A3D7-306B-06292C3154B8}"/>
              </a:ext>
            </a:extLst>
          </p:cNvPr>
          <p:cNvSpPr txBox="1"/>
          <p:nvPr/>
        </p:nvSpPr>
        <p:spPr>
          <a:xfrm>
            <a:off x="6096002" y="5170418"/>
            <a:ext cx="5434615" cy="584775"/>
          </a:xfrm>
          <a:prstGeom prst="rect">
            <a:avLst/>
          </a:prstGeom>
          <a:noFill/>
        </p:spPr>
        <p:txBody>
          <a:bodyPr wrap="square" rtlCol="0">
            <a:spAutoFit/>
          </a:bodyPr>
          <a:lstStyle/>
          <a:p>
            <a:pPr algn="r"/>
            <a:r>
              <a:rPr lang="en-US" sz="1600" b="1" kern="1200">
                <a:solidFill>
                  <a:schemeClr val="bg1"/>
                </a:solidFill>
                <a:effectLst/>
                <a:latin typeface="IBM Plex Sans" panose="020B0503050203000203" pitchFamily="34" charset="0"/>
                <a:ea typeface="+mn-ea"/>
                <a:cs typeface="+mn-cs"/>
              </a:rPr>
              <a:t>Stevens Institute of Technology</a:t>
            </a:r>
            <a:br>
              <a:rPr lang="en-US" sz="1600" b="1" kern="1200">
                <a:solidFill>
                  <a:schemeClr val="bg1"/>
                </a:solidFill>
                <a:effectLst/>
                <a:latin typeface="IBM Plex Sans" panose="020B0503050203000203" pitchFamily="34" charset="0"/>
                <a:ea typeface="+mn-ea"/>
                <a:cs typeface="+mn-cs"/>
              </a:rPr>
            </a:br>
            <a:r>
              <a:rPr lang="en-US" sz="1600" kern="1200">
                <a:solidFill>
                  <a:schemeClr val="bg1"/>
                </a:solidFill>
                <a:effectLst/>
                <a:latin typeface="IBM Plex Sans" panose="020B0503050203000203" pitchFamily="34" charset="0"/>
                <a:ea typeface="+mn-ea"/>
                <a:cs typeface="+mn-cs"/>
              </a:rPr>
              <a:t>1 Castle Point Terrace, Hoboken, NJ 07030</a:t>
            </a:r>
          </a:p>
        </p:txBody>
      </p:sp>
    </p:spTree>
    <p:extLst>
      <p:ext uri="{BB962C8B-B14F-4D97-AF65-F5344CB8AC3E}">
        <p14:creationId xmlns:p14="http://schemas.microsoft.com/office/powerpoint/2010/main" val="209408574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13" name="Picture 12" descr="Background pattern&#10;&#10;Description automatically generated">
            <a:extLst>
              <a:ext uri="{FF2B5EF4-FFF2-40B4-BE49-F238E27FC236}">
                <a16:creationId xmlns:a16="http://schemas.microsoft.com/office/drawing/2014/main" id="{7BEC07CF-DE1C-5A16-AFE3-58045ECDE006}"/>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35168D54-7A73-18F8-ADFA-A2790DA6BE4A}"/>
              </a:ext>
            </a:extLst>
          </p:cNvPr>
          <p:cNvSpPr>
            <a:spLocks noGrp="1"/>
          </p:cNvSpPr>
          <p:nvPr>
            <p:ph type="ctrTitle" hasCustomPrompt="1"/>
          </p:nvPr>
        </p:nvSpPr>
        <p:spPr>
          <a:xfrm>
            <a:off x="4249881" y="2504921"/>
            <a:ext cx="7280733" cy="2061531"/>
          </a:xfrm>
        </p:spPr>
        <p:txBody>
          <a:bodyPr anchor="b">
            <a:normAutofit/>
          </a:bodyPr>
          <a:lstStyle>
            <a:lvl1pPr algn="r">
              <a:defRPr sz="5400" b="0" i="0">
                <a:solidFill>
                  <a:schemeClr val="bg1"/>
                </a:solidFill>
                <a:latin typeface="Saira Condensed Condensed Light" pitchFamily="2" charset="77"/>
              </a:defRPr>
            </a:lvl1pPr>
          </a:lstStyle>
          <a:p>
            <a:r>
              <a:rPr lang="en-US"/>
              <a:t>CLICK TO EDIT TITLE</a:t>
            </a:r>
          </a:p>
        </p:txBody>
      </p:sp>
      <p:sp>
        <p:nvSpPr>
          <p:cNvPr id="3" name="Subtitle 2">
            <a:extLst>
              <a:ext uri="{FF2B5EF4-FFF2-40B4-BE49-F238E27FC236}">
                <a16:creationId xmlns:a16="http://schemas.microsoft.com/office/drawing/2014/main" id="{58C8A321-3799-3D0C-D5A4-CA5C30A7CB56}"/>
              </a:ext>
            </a:extLst>
          </p:cNvPr>
          <p:cNvSpPr>
            <a:spLocks noGrp="1"/>
          </p:cNvSpPr>
          <p:nvPr>
            <p:ph type="subTitle" idx="1" hasCustomPrompt="1"/>
          </p:nvPr>
        </p:nvSpPr>
        <p:spPr>
          <a:xfrm>
            <a:off x="4488873" y="4591369"/>
            <a:ext cx="7041742" cy="934635"/>
          </a:xfrm>
        </p:spPr>
        <p:txBody>
          <a:bodyPr>
            <a:normAutofit/>
          </a:bodyPr>
          <a:lstStyle>
            <a:lvl1pPr marL="0" indent="0" algn="r">
              <a:buNone/>
              <a:defRPr sz="2000" b="0" i="0">
                <a:solidFill>
                  <a:schemeClr val="bg1"/>
                </a:solidFill>
                <a:latin typeface="IBM Plex Sans" panose="020B0503050203000203" pitchFamily="34" charset="0"/>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subtitle</a:t>
            </a:r>
          </a:p>
        </p:txBody>
      </p:sp>
      <p:sp>
        <p:nvSpPr>
          <p:cNvPr id="17" name="Text Placeholder 16">
            <a:extLst>
              <a:ext uri="{FF2B5EF4-FFF2-40B4-BE49-F238E27FC236}">
                <a16:creationId xmlns:a16="http://schemas.microsoft.com/office/drawing/2014/main" id="{E6F838CB-CD72-2334-C381-9BF56F85A624}"/>
              </a:ext>
            </a:extLst>
          </p:cNvPr>
          <p:cNvSpPr>
            <a:spLocks noGrp="1"/>
          </p:cNvSpPr>
          <p:nvPr>
            <p:ph type="body" sz="quarter" idx="11" hasCustomPrompt="1"/>
          </p:nvPr>
        </p:nvSpPr>
        <p:spPr>
          <a:xfrm>
            <a:off x="4675910" y="5690085"/>
            <a:ext cx="6854708" cy="422507"/>
          </a:xfrm>
        </p:spPr>
        <p:txBody>
          <a:bodyPr>
            <a:normAutofit/>
          </a:bodyPr>
          <a:lstStyle>
            <a:lvl1pPr marL="0" indent="0" algn="r">
              <a:buNone/>
              <a:defRPr sz="1800" b="1" i="0">
                <a:solidFill>
                  <a:schemeClr val="bg1"/>
                </a:solidFill>
                <a:latin typeface="IBM Plex Sans SemiBold" panose="020B0503050203000203" pitchFamily="34" charset="0"/>
              </a:defRPr>
            </a:lvl1pPr>
            <a:lvl2pPr marL="457178" indent="0" algn="r">
              <a:buNone/>
              <a:defRPr/>
            </a:lvl2pPr>
            <a:lvl3pPr marL="914354" indent="0" algn="r">
              <a:buNone/>
              <a:defRPr/>
            </a:lvl3pPr>
            <a:lvl4pPr marL="1371532" indent="0" algn="r">
              <a:buNone/>
              <a:defRPr/>
            </a:lvl4pPr>
            <a:lvl5pPr marL="1828709" indent="0" algn="r">
              <a:buNone/>
              <a:defRPr/>
            </a:lvl5pPr>
          </a:lstStyle>
          <a:p>
            <a:pPr lvl="0"/>
            <a:r>
              <a:rPr lang="en-US"/>
              <a:t>PRESENTER’S NAME</a:t>
            </a:r>
          </a:p>
        </p:txBody>
      </p:sp>
      <p:sp>
        <p:nvSpPr>
          <p:cNvPr id="4" name="Date Placeholder 3">
            <a:extLst>
              <a:ext uri="{FF2B5EF4-FFF2-40B4-BE49-F238E27FC236}">
                <a16:creationId xmlns:a16="http://schemas.microsoft.com/office/drawing/2014/main" id="{EB9B160D-2B04-EFF9-9233-5CF3861AACE8}"/>
              </a:ext>
            </a:extLst>
          </p:cNvPr>
          <p:cNvSpPr>
            <a:spLocks noGrp="1"/>
          </p:cNvSpPr>
          <p:nvPr>
            <p:ph type="dt" sz="half" idx="10"/>
          </p:nvPr>
        </p:nvSpPr>
        <p:spPr>
          <a:xfrm>
            <a:off x="10416209" y="6342033"/>
            <a:ext cx="1114406" cy="246221"/>
          </a:xfrm>
          <a:prstGeom prst="rect">
            <a:avLst/>
          </a:prstGeom>
          <a:solidFill>
            <a:schemeClr val="accent1"/>
          </a:solidFill>
        </p:spPr>
        <p:txBody>
          <a:bodyPr wrap="square">
            <a:spAutoFit/>
          </a:bodyPr>
          <a:lstStyle>
            <a:lvl1pPr algn="r">
              <a:defRPr sz="1000" b="1" i="0">
                <a:solidFill>
                  <a:schemeClr val="bg1"/>
                </a:solidFill>
                <a:latin typeface="IBM Plex Sans" panose="020B0503050203000203" pitchFamily="34" charset="0"/>
              </a:defRPr>
            </a:lvl1pPr>
          </a:lstStyle>
          <a:p>
            <a:endParaRPr lang="en-US"/>
          </a:p>
        </p:txBody>
      </p:sp>
    </p:spTree>
    <p:extLst>
      <p:ext uri="{BB962C8B-B14F-4D97-AF65-F5344CB8AC3E}">
        <p14:creationId xmlns:p14="http://schemas.microsoft.com/office/powerpoint/2010/main" val="27353647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1_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DDDB80B-17FF-14EE-7F02-306E3A735FA0}"/>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r="-7103"/>
          <a:stretch/>
        </p:blipFill>
        <p:spPr>
          <a:xfrm>
            <a:off x="0" y="0"/>
            <a:ext cx="7531770" cy="6858000"/>
          </a:xfrm>
          <a:prstGeom prst="rect">
            <a:avLst/>
          </a:prstGeom>
        </p:spPr>
      </p:pic>
      <p:pic>
        <p:nvPicPr>
          <p:cNvPr id="6" name="Picture 5" descr="A picture containing shape&#10;&#10;Description automatically generated">
            <a:extLst>
              <a:ext uri="{FF2B5EF4-FFF2-40B4-BE49-F238E27FC236}">
                <a16:creationId xmlns:a16="http://schemas.microsoft.com/office/drawing/2014/main" id="{0AB85730-9DAB-ABF0-A4D0-5DE36B82261D}"/>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98451" y="0"/>
            <a:ext cx="11893551" cy="6858000"/>
          </a:xfrm>
          <a:prstGeom prst="rect">
            <a:avLst/>
          </a:prstGeom>
        </p:spPr>
      </p:pic>
      <p:sp>
        <p:nvSpPr>
          <p:cNvPr id="2" name="Title 1">
            <a:extLst>
              <a:ext uri="{FF2B5EF4-FFF2-40B4-BE49-F238E27FC236}">
                <a16:creationId xmlns:a16="http://schemas.microsoft.com/office/drawing/2014/main" id="{35168D54-7A73-18F8-ADFA-A2790DA6BE4A}"/>
              </a:ext>
            </a:extLst>
          </p:cNvPr>
          <p:cNvSpPr>
            <a:spLocks noGrp="1"/>
          </p:cNvSpPr>
          <p:nvPr>
            <p:ph type="ctrTitle" hasCustomPrompt="1"/>
          </p:nvPr>
        </p:nvSpPr>
        <p:spPr>
          <a:xfrm>
            <a:off x="6324602" y="2504921"/>
            <a:ext cx="5206015" cy="2061531"/>
          </a:xfrm>
        </p:spPr>
        <p:txBody>
          <a:bodyPr anchor="b">
            <a:normAutofit/>
          </a:bodyPr>
          <a:lstStyle>
            <a:lvl1pPr algn="r">
              <a:defRPr sz="5400" b="0" i="0">
                <a:solidFill>
                  <a:schemeClr val="bg1"/>
                </a:solidFill>
                <a:latin typeface="Saira Condensed Condensed Light" pitchFamily="2" charset="77"/>
              </a:defRPr>
            </a:lvl1pPr>
          </a:lstStyle>
          <a:p>
            <a:r>
              <a:rPr lang="en-US"/>
              <a:t>CLICK TO EDIT TITLE</a:t>
            </a:r>
          </a:p>
        </p:txBody>
      </p:sp>
      <p:sp>
        <p:nvSpPr>
          <p:cNvPr id="3" name="Subtitle 2">
            <a:extLst>
              <a:ext uri="{FF2B5EF4-FFF2-40B4-BE49-F238E27FC236}">
                <a16:creationId xmlns:a16="http://schemas.microsoft.com/office/drawing/2014/main" id="{58C8A321-3799-3D0C-D5A4-CA5C30A7CB56}"/>
              </a:ext>
            </a:extLst>
          </p:cNvPr>
          <p:cNvSpPr>
            <a:spLocks noGrp="1"/>
          </p:cNvSpPr>
          <p:nvPr>
            <p:ph type="subTitle" idx="1" hasCustomPrompt="1"/>
          </p:nvPr>
        </p:nvSpPr>
        <p:spPr>
          <a:xfrm>
            <a:off x="6616701" y="4591369"/>
            <a:ext cx="4913915" cy="934635"/>
          </a:xfrm>
        </p:spPr>
        <p:txBody>
          <a:bodyPr>
            <a:normAutofit/>
          </a:bodyPr>
          <a:lstStyle>
            <a:lvl1pPr marL="0" indent="0" algn="r">
              <a:buNone/>
              <a:defRPr sz="2000" b="0" i="0">
                <a:solidFill>
                  <a:schemeClr val="bg1"/>
                </a:solidFill>
                <a:latin typeface="IBM Plex Sans" panose="020B0503050203000203" pitchFamily="34" charset="0"/>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subtitle</a:t>
            </a:r>
          </a:p>
        </p:txBody>
      </p:sp>
      <p:sp>
        <p:nvSpPr>
          <p:cNvPr id="12" name="Text Placeholder 16">
            <a:extLst>
              <a:ext uri="{FF2B5EF4-FFF2-40B4-BE49-F238E27FC236}">
                <a16:creationId xmlns:a16="http://schemas.microsoft.com/office/drawing/2014/main" id="{07BEFC5F-CD6D-A7BC-1322-BACD15CFA532}"/>
              </a:ext>
            </a:extLst>
          </p:cNvPr>
          <p:cNvSpPr>
            <a:spLocks noGrp="1"/>
          </p:cNvSpPr>
          <p:nvPr>
            <p:ph type="body" sz="quarter" idx="11" hasCustomPrompt="1"/>
          </p:nvPr>
        </p:nvSpPr>
        <p:spPr>
          <a:xfrm>
            <a:off x="6794501" y="5690085"/>
            <a:ext cx="4736115" cy="422507"/>
          </a:xfrm>
        </p:spPr>
        <p:txBody>
          <a:bodyPr>
            <a:normAutofit/>
          </a:bodyPr>
          <a:lstStyle>
            <a:lvl1pPr marL="0" indent="0" algn="r">
              <a:buNone/>
              <a:defRPr sz="1800" b="1" i="0">
                <a:solidFill>
                  <a:schemeClr val="bg1"/>
                </a:solidFill>
                <a:latin typeface="IBM Plex Sans SemiBold" panose="020B0503050203000203" pitchFamily="34" charset="0"/>
              </a:defRPr>
            </a:lvl1pPr>
            <a:lvl2pPr marL="457178" indent="0" algn="r">
              <a:buNone/>
              <a:defRPr/>
            </a:lvl2pPr>
            <a:lvl3pPr marL="914354" indent="0" algn="r">
              <a:buNone/>
              <a:defRPr/>
            </a:lvl3pPr>
            <a:lvl4pPr marL="1371532" indent="0" algn="r">
              <a:buNone/>
              <a:defRPr/>
            </a:lvl4pPr>
            <a:lvl5pPr marL="1828709" indent="0" algn="r">
              <a:buNone/>
              <a:defRPr/>
            </a:lvl5pPr>
          </a:lstStyle>
          <a:p>
            <a:pPr lvl="0"/>
            <a:r>
              <a:rPr lang="en-US"/>
              <a:t>PRESENTER’S NAME</a:t>
            </a:r>
          </a:p>
        </p:txBody>
      </p:sp>
      <p:sp>
        <p:nvSpPr>
          <p:cNvPr id="4" name="Date Placeholder 3">
            <a:extLst>
              <a:ext uri="{FF2B5EF4-FFF2-40B4-BE49-F238E27FC236}">
                <a16:creationId xmlns:a16="http://schemas.microsoft.com/office/drawing/2014/main" id="{EB9B160D-2B04-EFF9-9233-5CF3861AACE8}"/>
              </a:ext>
            </a:extLst>
          </p:cNvPr>
          <p:cNvSpPr>
            <a:spLocks noGrp="1"/>
          </p:cNvSpPr>
          <p:nvPr>
            <p:ph type="dt" sz="half" idx="10"/>
          </p:nvPr>
        </p:nvSpPr>
        <p:spPr>
          <a:xfrm>
            <a:off x="10406269" y="6342033"/>
            <a:ext cx="1124345" cy="246221"/>
          </a:xfrm>
          <a:prstGeom prst="rect">
            <a:avLst/>
          </a:prstGeom>
          <a:solidFill>
            <a:schemeClr val="accent1"/>
          </a:solidFill>
        </p:spPr>
        <p:txBody>
          <a:bodyPr wrap="square">
            <a:spAutoFit/>
          </a:bodyPr>
          <a:lstStyle>
            <a:lvl1pPr algn="r">
              <a:defRPr sz="1000" b="1" i="0">
                <a:solidFill>
                  <a:schemeClr val="bg1"/>
                </a:solidFill>
                <a:latin typeface="IBM Plex Sans" panose="020B0503050203000203" pitchFamily="34" charset="0"/>
              </a:defRPr>
            </a:lvl1pPr>
          </a:lstStyle>
          <a:p>
            <a:endParaRPr lang="en-US"/>
          </a:p>
        </p:txBody>
      </p:sp>
    </p:spTree>
    <p:extLst>
      <p:ext uri="{BB962C8B-B14F-4D97-AF65-F5344CB8AC3E}">
        <p14:creationId xmlns:p14="http://schemas.microsoft.com/office/powerpoint/2010/main" val="244086341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2_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DDDB80B-17FF-14EE-7F02-306E3A735FA0}"/>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0" y="0"/>
            <a:ext cx="7531770" cy="6858000"/>
          </a:xfrm>
          <a:prstGeom prst="rect">
            <a:avLst/>
          </a:prstGeom>
        </p:spPr>
      </p:pic>
      <p:pic>
        <p:nvPicPr>
          <p:cNvPr id="6" name="Picture 5" descr="A picture containing shape&#10;&#10;Description automatically generated">
            <a:extLst>
              <a:ext uri="{FF2B5EF4-FFF2-40B4-BE49-F238E27FC236}">
                <a16:creationId xmlns:a16="http://schemas.microsoft.com/office/drawing/2014/main" id="{0AB85730-9DAB-ABF0-A4D0-5DE36B82261D}"/>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98451" y="0"/>
            <a:ext cx="11893551" cy="6858000"/>
          </a:xfrm>
          <a:prstGeom prst="rect">
            <a:avLst/>
          </a:prstGeom>
        </p:spPr>
      </p:pic>
      <p:sp>
        <p:nvSpPr>
          <p:cNvPr id="2" name="Title 1">
            <a:extLst>
              <a:ext uri="{FF2B5EF4-FFF2-40B4-BE49-F238E27FC236}">
                <a16:creationId xmlns:a16="http://schemas.microsoft.com/office/drawing/2014/main" id="{35168D54-7A73-18F8-ADFA-A2790DA6BE4A}"/>
              </a:ext>
            </a:extLst>
          </p:cNvPr>
          <p:cNvSpPr>
            <a:spLocks noGrp="1"/>
          </p:cNvSpPr>
          <p:nvPr>
            <p:ph type="ctrTitle" hasCustomPrompt="1"/>
          </p:nvPr>
        </p:nvSpPr>
        <p:spPr>
          <a:xfrm>
            <a:off x="6324602" y="2504921"/>
            <a:ext cx="5206015" cy="2061531"/>
          </a:xfrm>
        </p:spPr>
        <p:txBody>
          <a:bodyPr anchor="b">
            <a:normAutofit/>
          </a:bodyPr>
          <a:lstStyle>
            <a:lvl1pPr algn="r">
              <a:defRPr sz="5400" b="0" i="0">
                <a:solidFill>
                  <a:schemeClr val="bg1"/>
                </a:solidFill>
                <a:latin typeface="Saira Condensed Condensed Light" pitchFamily="2" charset="77"/>
              </a:defRPr>
            </a:lvl1pPr>
          </a:lstStyle>
          <a:p>
            <a:r>
              <a:rPr lang="en-US"/>
              <a:t>CLICK TO EDIT TITLE</a:t>
            </a:r>
          </a:p>
        </p:txBody>
      </p:sp>
      <p:sp>
        <p:nvSpPr>
          <p:cNvPr id="3" name="Subtitle 2">
            <a:extLst>
              <a:ext uri="{FF2B5EF4-FFF2-40B4-BE49-F238E27FC236}">
                <a16:creationId xmlns:a16="http://schemas.microsoft.com/office/drawing/2014/main" id="{58C8A321-3799-3D0C-D5A4-CA5C30A7CB56}"/>
              </a:ext>
            </a:extLst>
          </p:cNvPr>
          <p:cNvSpPr>
            <a:spLocks noGrp="1"/>
          </p:cNvSpPr>
          <p:nvPr>
            <p:ph type="subTitle" idx="1" hasCustomPrompt="1"/>
          </p:nvPr>
        </p:nvSpPr>
        <p:spPr>
          <a:xfrm>
            <a:off x="6616701" y="4591369"/>
            <a:ext cx="4913915" cy="934635"/>
          </a:xfrm>
        </p:spPr>
        <p:txBody>
          <a:bodyPr>
            <a:normAutofit/>
          </a:bodyPr>
          <a:lstStyle>
            <a:lvl1pPr marL="0" indent="0" algn="r">
              <a:buNone/>
              <a:defRPr sz="2000" b="0" i="0">
                <a:solidFill>
                  <a:schemeClr val="bg1"/>
                </a:solidFill>
                <a:latin typeface="IBM Plex Sans" panose="020B0503050203000203" pitchFamily="34" charset="0"/>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subtitle</a:t>
            </a:r>
          </a:p>
        </p:txBody>
      </p:sp>
      <p:sp>
        <p:nvSpPr>
          <p:cNvPr id="12" name="Text Placeholder 16">
            <a:extLst>
              <a:ext uri="{FF2B5EF4-FFF2-40B4-BE49-F238E27FC236}">
                <a16:creationId xmlns:a16="http://schemas.microsoft.com/office/drawing/2014/main" id="{07BEFC5F-CD6D-A7BC-1322-BACD15CFA532}"/>
              </a:ext>
            </a:extLst>
          </p:cNvPr>
          <p:cNvSpPr>
            <a:spLocks noGrp="1"/>
          </p:cNvSpPr>
          <p:nvPr>
            <p:ph type="body" sz="quarter" idx="11" hasCustomPrompt="1"/>
          </p:nvPr>
        </p:nvSpPr>
        <p:spPr>
          <a:xfrm>
            <a:off x="6794501" y="5690085"/>
            <a:ext cx="4736115" cy="422507"/>
          </a:xfrm>
        </p:spPr>
        <p:txBody>
          <a:bodyPr>
            <a:normAutofit/>
          </a:bodyPr>
          <a:lstStyle>
            <a:lvl1pPr marL="0" indent="0" algn="r">
              <a:buNone/>
              <a:defRPr sz="1800" b="1" i="0">
                <a:solidFill>
                  <a:schemeClr val="bg1"/>
                </a:solidFill>
                <a:latin typeface="IBM Plex Sans SemiBold" panose="020B0503050203000203" pitchFamily="34" charset="0"/>
              </a:defRPr>
            </a:lvl1pPr>
            <a:lvl2pPr marL="457178" indent="0" algn="r">
              <a:buNone/>
              <a:defRPr/>
            </a:lvl2pPr>
            <a:lvl3pPr marL="914354" indent="0" algn="r">
              <a:buNone/>
              <a:defRPr/>
            </a:lvl3pPr>
            <a:lvl4pPr marL="1371532" indent="0" algn="r">
              <a:buNone/>
              <a:defRPr/>
            </a:lvl4pPr>
            <a:lvl5pPr marL="1828709" indent="0" algn="r">
              <a:buNone/>
              <a:defRPr/>
            </a:lvl5pPr>
          </a:lstStyle>
          <a:p>
            <a:pPr lvl="0"/>
            <a:r>
              <a:rPr lang="en-US"/>
              <a:t>PRESENTER’S NAME</a:t>
            </a:r>
          </a:p>
        </p:txBody>
      </p:sp>
      <p:sp>
        <p:nvSpPr>
          <p:cNvPr id="4" name="Date Placeholder 3">
            <a:extLst>
              <a:ext uri="{FF2B5EF4-FFF2-40B4-BE49-F238E27FC236}">
                <a16:creationId xmlns:a16="http://schemas.microsoft.com/office/drawing/2014/main" id="{EB9B160D-2B04-EFF9-9233-5CF3861AACE8}"/>
              </a:ext>
            </a:extLst>
          </p:cNvPr>
          <p:cNvSpPr>
            <a:spLocks noGrp="1"/>
          </p:cNvSpPr>
          <p:nvPr>
            <p:ph type="dt" sz="half" idx="10"/>
          </p:nvPr>
        </p:nvSpPr>
        <p:spPr>
          <a:xfrm>
            <a:off x="10406269" y="6342033"/>
            <a:ext cx="1124345" cy="246221"/>
          </a:xfrm>
          <a:prstGeom prst="rect">
            <a:avLst/>
          </a:prstGeom>
          <a:solidFill>
            <a:schemeClr val="accent1"/>
          </a:solidFill>
        </p:spPr>
        <p:txBody>
          <a:bodyPr wrap="square">
            <a:spAutoFit/>
          </a:bodyPr>
          <a:lstStyle>
            <a:lvl1pPr algn="r">
              <a:defRPr sz="1000" b="1" i="0">
                <a:solidFill>
                  <a:schemeClr val="bg1"/>
                </a:solidFill>
                <a:latin typeface="IBM Plex Sans" panose="020B0503050203000203" pitchFamily="34" charset="0"/>
              </a:defRPr>
            </a:lvl1pPr>
          </a:lstStyle>
          <a:p>
            <a:endParaRPr lang="en-US"/>
          </a:p>
        </p:txBody>
      </p:sp>
    </p:spTree>
    <p:extLst>
      <p:ext uri="{BB962C8B-B14F-4D97-AF65-F5344CB8AC3E}">
        <p14:creationId xmlns:p14="http://schemas.microsoft.com/office/powerpoint/2010/main" val="422331536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le Slide - Custom Imag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08C4886-2087-94B4-E2E5-4E48B7FF8FE2}"/>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0" y="0"/>
            <a:ext cx="8507728" cy="6858000"/>
          </a:xfrm>
          <a:prstGeom prst="rect">
            <a:avLst/>
          </a:prstGeom>
        </p:spPr>
      </p:pic>
      <p:pic>
        <p:nvPicPr>
          <p:cNvPr id="9" name="Picture 8" descr="A picture containing shape&#10;&#10;Description automatically generated">
            <a:extLst>
              <a:ext uri="{FF2B5EF4-FFF2-40B4-BE49-F238E27FC236}">
                <a16:creationId xmlns:a16="http://schemas.microsoft.com/office/drawing/2014/main" id="{B3488FA0-8E86-6BE9-82C5-43785B32427F}"/>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98449" y="0"/>
            <a:ext cx="11893551" cy="6858000"/>
          </a:xfrm>
          <a:prstGeom prst="rect">
            <a:avLst/>
          </a:prstGeom>
        </p:spPr>
      </p:pic>
      <p:sp>
        <p:nvSpPr>
          <p:cNvPr id="10" name="Title 1">
            <a:extLst>
              <a:ext uri="{FF2B5EF4-FFF2-40B4-BE49-F238E27FC236}">
                <a16:creationId xmlns:a16="http://schemas.microsoft.com/office/drawing/2014/main" id="{B9CC9AF6-817B-A87B-A5E6-9A6BE8BA0878}"/>
              </a:ext>
            </a:extLst>
          </p:cNvPr>
          <p:cNvSpPr>
            <a:spLocks noGrp="1"/>
          </p:cNvSpPr>
          <p:nvPr>
            <p:ph type="ctrTitle" hasCustomPrompt="1"/>
          </p:nvPr>
        </p:nvSpPr>
        <p:spPr>
          <a:xfrm>
            <a:off x="6324602" y="2504921"/>
            <a:ext cx="5206015" cy="2061531"/>
          </a:xfrm>
        </p:spPr>
        <p:txBody>
          <a:bodyPr anchor="b">
            <a:normAutofit/>
          </a:bodyPr>
          <a:lstStyle>
            <a:lvl1pPr algn="r">
              <a:defRPr sz="5400" b="0" i="0">
                <a:solidFill>
                  <a:schemeClr val="bg1"/>
                </a:solidFill>
                <a:latin typeface="Saira Condensed Condensed Light" pitchFamily="2" charset="77"/>
              </a:defRPr>
            </a:lvl1pPr>
          </a:lstStyle>
          <a:p>
            <a:r>
              <a:rPr lang="en-US"/>
              <a:t>CLICK TO EDIT TITLE</a:t>
            </a:r>
          </a:p>
        </p:txBody>
      </p:sp>
      <p:sp>
        <p:nvSpPr>
          <p:cNvPr id="11" name="Subtitle 2">
            <a:extLst>
              <a:ext uri="{FF2B5EF4-FFF2-40B4-BE49-F238E27FC236}">
                <a16:creationId xmlns:a16="http://schemas.microsoft.com/office/drawing/2014/main" id="{62636281-107E-01A8-5316-84DAA71CD1E3}"/>
              </a:ext>
            </a:extLst>
          </p:cNvPr>
          <p:cNvSpPr>
            <a:spLocks noGrp="1"/>
          </p:cNvSpPr>
          <p:nvPr>
            <p:ph type="subTitle" idx="1" hasCustomPrompt="1"/>
          </p:nvPr>
        </p:nvSpPr>
        <p:spPr>
          <a:xfrm>
            <a:off x="6616701" y="4591369"/>
            <a:ext cx="4913915" cy="934635"/>
          </a:xfrm>
        </p:spPr>
        <p:txBody>
          <a:bodyPr>
            <a:normAutofit/>
          </a:bodyPr>
          <a:lstStyle>
            <a:lvl1pPr marL="0" indent="0" algn="r">
              <a:buNone/>
              <a:defRPr sz="2000" b="0" i="0">
                <a:solidFill>
                  <a:schemeClr val="bg1"/>
                </a:solidFill>
                <a:latin typeface="IBM Plex Sans" panose="020B0503050203000203" pitchFamily="34" charset="0"/>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subtitle</a:t>
            </a:r>
          </a:p>
        </p:txBody>
      </p:sp>
      <p:sp>
        <p:nvSpPr>
          <p:cNvPr id="13" name="Date Placeholder 3">
            <a:extLst>
              <a:ext uri="{FF2B5EF4-FFF2-40B4-BE49-F238E27FC236}">
                <a16:creationId xmlns:a16="http://schemas.microsoft.com/office/drawing/2014/main" id="{7651AF7A-8B71-B895-17ED-7EECAFEE7DE8}"/>
              </a:ext>
            </a:extLst>
          </p:cNvPr>
          <p:cNvSpPr>
            <a:spLocks noGrp="1"/>
          </p:cNvSpPr>
          <p:nvPr>
            <p:ph type="dt" sz="half" idx="10"/>
          </p:nvPr>
        </p:nvSpPr>
        <p:spPr>
          <a:xfrm>
            <a:off x="10446026" y="6362185"/>
            <a:ext cx="1084590" cy="246221"/>
          </a:xfrm>
          <a:prstGeom prst="rect">
            <a:avLst/>
          </a:prstGeom>
          <a:solidFill>
            <a:schemeClr val="accent1"/>
          </a:solidFill>
        </p:spPr>
        <p:txBody>
          <a:bodyPr wrap="square">
            <a:spAutoFit/>
          </a:bodyPr>
          <a:lstStyle>
            <a:lvl1pPr algn="r">
              <a:defRPr sz="1000" b="1" i="0">
                <a:solidFill>
                  <a:schemeClr val="bg1"/>
                </a:solidFill>
                <a:latin typeface="IBM Plex Sans" panose="020B0503050203000203" pitchFamily="34" charset="0"/>
              </a:defRPr>
            </a:lvl1pPr>
          </a:lstStyle>
          <a:p>
            <a:endParaRPr lang="en-US"/>
          </a:p>
        </p:txBody>
      </p:sp>
      <p:sp>
        <p:nvSpPr>
          <p:cNvPr id="14" name="Text Placeholder 16">
            <a:extLst>
              <a:ext uri="{FF2B5EF4-FFF2-40B4-BE49-F238E27FC236}">
                <a16:creationId xmlns:a16="http://schemas.microsoft.com/office/drawing/2014/main" id="{732F2640-D02F-0BD4-E9A8-A5FD3D27874E}"/>
              </a:ext>
            </a:extLst>
          </p:cNvPr>
          <p:cNvSpPr>
            <a:spLocks noGrp="1"/>
          </p:cNvSpPr>
          <p:nvPr>
            <p:ph type="body" sz="quarter" idx="11" hasCustomPrompt="1"/>
          </p:nvPr>
        </p:nvSpPr>
        <p:spPr>
          <a:xfrm>
            <a:off x="6794501" y="5690085"/>
            <a:ext cx="4736115" cy="422507"/>
          </a:xfrm>
        </p:spPr>
        <p:txBody>
          <a:bodyPr>
            <a:normAutofit/>
          </a:bodyPr>
          <a:lstStyle>
            <a:lvl1pPr marL="0" indent="0" algn="r">
              <a:buNone/>
              <a:defRPr sz="1800" b="1" i="0">
                <a:solidFill>
                  <a:schemeClr val="bg1"/>
                </a:solidFill>
                <a:latin typeface="IBM Plex Sans SemiBold" panose="020B0503050203000203" pitchFamily="34" charset="0"/>
              </a:defRPr>
            </a:lvl1pPr>
            <a:lvl2pPr marL="457178" indent="0" algn="r">
              <a:buNone/>
              <a:defRPr/>
            </a:lvl2pPr>
            <a:lvl3pPr marL="914354" indent="0" algn="r">
              <a:buNone/>
              <a:defRPr/>
            </a:lvl3pPr>
            <a:lvl4pPr marL="1371532" indent="0" algn="r">
              <a:buNone/>
              <a:defRPr/>
            </a:lvl4pPr>
            <a:lvl5pPr marL="1828709" indent="0" algn="r">
              <a:buNone/>
              <a:defRPr/>
            </a:lvl5pPr>
          </a:lstStyle>
          <a:p>
            <a:pPr lvl="0"/>
            <a:r>
              <a:rPr lang="en-US"/>
              <a:t>PRESENTER’S NAME</a:t>
            </a:r>
          </a:p>
        </p:txBody>
      </p:sp>
    </p:spTree>
    <p:extLst>
      <p:ext uri="{BB962C8B-B14F-4D97-AF65-F5344CB8AC3E}">
        <p14:creationId xmlns:p14="http://schemas.microsoft.com/office/powerpoint/2010/main" val="147018021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4" descr="A body of water with buildings along it&#10;&#10;Description automatically generated with medium confidence">
            <a:extLst>
              <a:ext uri="{FF2B5EF4-FFF2-40B4-BE49-F238E27FC236}">
                <a16:creationId xmlns:a16="http://schemas.microsoft.com/office/drawing/2014/main" id="{D898D13A-F035-1AC4-E5CF-2B4EECBAA8E3}"/>
              </a:ext>
            </a:extLst>
          </p:cNvPr>
          <p:cNvPicPr>
            <a:picLocks noChangeAspect="1"/>
          </p:cNvPicPr>
          <p:nvPr/>
        </p:nvPicPr>
        <p:blipFill>
          <a:blip r:embed="rId2"/>
          <a:stretch>
            <a:fillRect/>
          </a:stretch>
        </p:blipFill>
        <p:spPr>
          <a:xfrm>
            <a:off x="0" y="0"/>
            <a:ext cx="12090400" cy="6858000"/>
          </a:xfrm>
          <a:prstGeom prst="rect">
            <a:avLst/>
          </a:prstGeom>
        </p:spPr>
      </p:pic>
      <p:pic>
        <p:nvPicPr>
          <p:cNvPr id="7" name="Picture 6" descr="A picture containing shape&#10;&#10;Description automatically generated">
            <a:extLst>
              <a:ext uri="{FF2B5EF4-FFF2-40B4-BE49-F238E27FC236}">
                <a16:creationId xmlns:a16="http://schemas.microsoft.com/office/drawing/2014/main" id="{09EFC173-553B-6926-8999-560997D15CA1}"/>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98451" y="0"/>
            <a:ext cx="11893551" cy="6858000"/>
          </a:xfrm>
          <a:prstGeom prst="rect">
            <a:avLst/>
          </a:prstGeom>
        </p:spPr>
      </p:pic>
      <p:sp>
        <p:nvSpPr>
          <p:cNvPr id="2" name="Title 1">
            <a:extLst>
              <a:ext uri="{FF2B5EF4-FFF2-40B4-BE49-F238E27FC236}">
                <a16:creationId xmlns:a16="http://schemas.microsoft.com/office/drawing/2014/main" id="{45AB2B46-2729-15F1-5BB4-6B7ADEAC4AAE}"/>
              </a:ext>
            </a:extLst>
          </p:cNvPr>
          <p:cNvSpPr>
            <a:spLocks noGrp="1"/>
          </p:cNvSpPr>
          <p:nvPr>
            <p:ph type="title" hasCustomPrompt="1"/>
          </p:nvPr>
        </p:nvSpPr>
        <p:spPr>
          <a:xfrm>
            <a:off x="6617373" y="974037"/>
            <a:ext cx="4913243" cy="4254363"/>
          </a:xfrm>
        </p:spPr>
        <p:txBody>
          <a:bodyPr anchor="b">
            <a:normAutofit/>
          </a:bodyPr>
          <a:lstStyle>
            <a:lvl1pPr algn="r">
              <a:defRPr sz="5400"/>
            </a:lvl1pPr>
          </a:lstStyle>
          <a:p>
            <a:r>
              <a:rPr lang="en-US"/>
              <a:t>CLICK TO EDIT TITLE</a:t>
            </a:r>
          </a:p>
        </p:txBody>
      </p:sp>
      <p:sp>
        <p:nvSpPr>
          <p:cNvPr id="3" name="Text Placeholder 2">
            <a:extLst>
              <a:ext uri="{FF2B5EF4-FFF2-40B4-BE49-F238E27FC236}">
                <a16:creationId xmlns:a16="http://schemas.microsoft.com/office/drawing/2014/main" id="{A5953286-7208-5D15-2115-F32E5C24CE0F}"/>
              </a:ext>
            </a:extLst>
          </p:cNvPr>
          <p:cNvSpPr>
            <a:spLocks noGrp="1"/>
          </p:cNvSpPr>
          <p:nvPr>
            <p:ph type="body" idx="1" hasCustomPrompt="1"/>
          </p:nvPr>
        </p:nvSpPr>
        <p:spPr>
          <a:xfrm>
            <a:off x="6858002" y="5394965"/>
            <a:ext cx="4672615" cy="931499"/>
          </a:xfrm>
        </p:spPr>
        <p:txBody>
          <a:bodyPr>
            <a:normAutofit/>
          </a:bodyPr>
          <a:lstStyle>
            <a:lvl1pPr marL="0" indent="0" algn="r">
              <a:buNone/>
              <a:defRPr sz="2000" b="0" i="0">
                <a:solidFill>
                  <a:schemeClr val="tx1"/>
                </a:solidFill>
                <a:latin typeface="IBM Plex Sans" panose="020B0503050203000203" pitchFamily="34" charset="0"/>
              </a:defRPr>
            </a:lvl1pPr>
            <a:lvl2pPr marL="457178" indent="0">
              <a:buNone/>
              <a:defRPr sz="2000">
                <a:solidFill>
                  <a:schemeClr val="tx1">
                    <a:tint val="75000"/>
                  </a:schemeClr>
                </a:solidFill>
              </a:defRPr>
            </a:lvl2pPr>
            <a:lvl3pPr marL="914354" indent="0">
              <a:buNone/>
              <a:defRPr sz="1800">
                <a:solidFill>
                  <a:schemeClr val="tx1">
                    <a:tint val="75000"/>
                  </a:schemeClr>
                </a:solidFill>
              </a:defRPr>
            </a:lvl3pPr>
            <a:lvl4pPr marL="1371532" indent="0">
              <a:buNone/>
              <a:defRPr sz="1600">
                <a:solidFill>
                  <a:schemeClr val="tx1">
                    <a:tint val="75000"/>
                  </a:schemeClr>
                </a:solidFill>
              </a:defRPr>
            </a:lvl4pPr>
            <a:lvl5pPr marL="1828709" indent="0">
              <a:buNone/>
              <a:defRPr sz="1600">
                <a:solidFill>
                  <a:schemeClr val="tx1">
                    <a:tint val="75000"/>
                  </a:schemeClr>
                </a:solidFill>
              </a:defRPr>
            </a:lvl5pPr>
            <a:lvl6pPr marL="2285886" indent="0">
              <a:buNone/>
              <a:defRPr sz="1600">
                <a:solidFill>
                  <a:schemeClr val="tx1">
                    <a:tint val="75000"/>
                  </a:schemeClr>
                </a:solidFill>
              </a:defRPr>
            </a:lvl6pPr>
            <a:lvl7pPr marL="2743062" indent="0">
              <a:buNone/>
              <a:defRPr sz="1600">
                <a:solidFill>
                  <a:schemeClr val="tx1">
                    <a:tint val="75000"/>
                  </a:schemeClr>
                </a:solidFill>
              </a:defRPr>
            </a:lvl7pPr>
            <a:lvl8pPr marL="3200240" indent="0">
              <a:buNone/>
              <a:defRPr sz="1600">
                <a:solidFill>
                  <a:schemeClr val="tx1">
                    <a:tint val="75000"/>
                  </a:schemeClr>
                </a:solidFill>
              </a:defRPr>
            </a:lvl8pPr>
            <a:lvl9pPr marL="3657418" indent="0">
              <a:buNone/>
              <a:defRPr sz="1600">
                <a:solidFill>
                  <a:schemeClr val="tx1">
                    <a:tint val="75000"/>
                  </a:schemeClr>
                </a:solidFill>
              </a:defRPr>
            </a:lvl9pPr>
          </a:lstStyle>
          <a:p>
            <a:pPr lvl="0"/>
            <a:r>
              <a:rPr lang="en-US"/>
              <a:t>Click to edit text</a:t>
            </a:r>
          </a:p>
        </p:txBody>
      </p:sp>
    </p:spTree>
    <p:extLst>
      <p:ext uri="{BB962C8B-B14F-4D97-AF65-F5344CB8AC3E}">
        <p14:creationId xmlns:p14="http://schemas.microsoft.com/office/powerpoint/2010/main" val="9123878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FF907F06-D602-4071-33E4-C472B24F1ACC}"/>
              </a:ext>
            </a:extLst>
          </p:cNvPr>
          <p:cNvSpPr>
            <a:spLocks noGrp="1"/>
          </p:cNvSpPr>
          <p:nvPr>
            <p:ph type="title" hasCustomPrompt="1"/>
          </p:nvPr>
        </p:nvSpPr>
        <p:spPr>
          <a:xfrm>
            <a:off x="644769" y="365125"/>
            <a:ext cx="10710619" cy="1325563"/>
          </a:xfrm>
        </p:spPr>
        <p:txBody>
          <a:bodyPr/>
          <a:lstStyle/>
          <a:p>
            <a:r>
              <a:rPr lang="en-US"/>
              <a:t>CLICK TO EDIT TITLE</a:t>
            </a:r>
          </a:p>
        </p:txBody>
      </p:sp>
      <p:sp>
        <p:nvSpPr>
          <p:cNvPr id="3" name="Content Placeholder 2">
            <a:extLst>
              <a:ext uri="{FF2B5EF4-FFF2-40B4-BE49-F238E27FC236}">
                <a16:creationId xmlns:a16="http://schemas.microsoft.com/office/drawing/2014/main" id="{7091BE1E-C7BA-1F2A-DB51-F2BDF8885EBC}"/>
              </a:ext>
            </a:extLst>
          </p:cNvPr>
          <p:cNvSpPr>
            <a:spLocks noGrp="1"/>
          </p:cNvSpPr>
          <p:nvPr>
            <p:ph idx="1" hasCustomPrompt="1"/>
          </p:nvPr>
        </p:nvSpPr>
        <p:spPr/>
        <p:txBody>
          <a:bodyPr/>
          <a:lstStyle>
            <a:lvl1pPr marL="228600" indent="-228600">
              <a:defRPr/>
            </a:lvl1pPr>
            <a:lvl2pPr marL="502920" indent="-228589">
              <a:buSzPct val="100000"/>
              <a:buFont typeface="System Font Regular"/>
              <a:buChar char="-"/>
              <a:defRPr/>
            </a:lvl2pPr>
            <a:lvl3pPr marL="777240" indent="-228589">
              <a:buSzPct val="100000"/>
              <a:buFont typeface="System Font Regular"/>
              <a:buChar char="-"/>
              <a:defRPr/>
            </a:lvl3pPr>
            <a:lvl4pPr marL="1005840" indent="-228589">
              <a:buSzPct val="100000"/>
              <a:buFont typeface="System Font Regular"/>
              <a:buChar char="-"/>
              <a:defRPr/>
            </a:lvl4pPr>
            <a:lvl5pPr marL="1280160" indent="-228589">
              <a:buSzPct val="100000"/>
              <a:buFont typeface="System Font Regular"/>
              <a:buChar char="-"/>
              <a:defRPr/>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559B86B0-6C6C-3FCD-0D64-D84FBF647614}"/>
              </a:ext>
            </a:extLst>
          </p:cNvPr>
          <p:cNvSpPr>
            <a:spLocks noGrp="1"/>
          </p:cNvSpPr>
          <p:nvPr>
            <p:ph type="sldNum" sz="quarter" idx="12"/>
          </p:nvPr>
        </p:nvSpPr>
        <p:spPr/>
        <p:txBody>
          <a:bodyPr/>
          <a:lstStyle/>
          <a:p>
            <a:fld id="{AF566841-F213-4D51-B1D5-0B48849A4FB2}" type="slidenum">
              <a:rPr lang="en-US" smtClean="0"/>
              <a:t>‹#›</a:t>
            </a:fld>
            <a:endParaRPr lang="en-US"/>
          </a:p>
        </p:txBody>
      </p:sp>
    </p:spTree>
    <p:extLst>
      <p:ext uri="{BB962C8B-B14F-4D97-AF65-F5344CB8AC3E}">
        <p14:creationId xmlns:p14="http://schemas.microsoft.com/office/powerpoint/2010/main" val="10216116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92D750-C33A-25DB-80B4-3341B150E3E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B749511-A945-5F88-A2DD-E3180BC3E37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E8938BC-3671-8624-02D7-6271CDA44BBD}"/>
              </a:ext>
            </a:extLst>
          </p:cNvPr>
          <p:cNvSpPr>
            <a:spLocks noGrp="1"/>
          </p:cNvSpPr>
          <p:nvPr>
            <p:ph type="dt" sz="half" idx="10"/>
          </p:nvPr>
        </p:nvSpPr>
        <p:spPr/>
        <p:txBody>
          <a:bodyPr/>
          <a:lstStyle/>
          <a:p>
            <a:fld id="{12EA851E-1E3C-49BF-85CB-0882A26F407A}" type="datetimeFigureOut">
              <a:rPr lang="en-US" smtClean="0"/>
              <a:t>12/8/2024</a:t>
            </a:fld>
            <a:endParaRPr lang="en-US"/>
          </a:p>
        </p:txBody>
      </p:sp>
      <p:sp>
        <p:nvSpPr>
          <p:cNvPr id="5" name="Footer Placeholder 4">
            <a:extLst>
              <a:ext uri="{FF2B5EF4-FFF2-40B4-BE49-F238E27FC236}">
                <a16:creationId xmlns:a16="http://schemas.microsoft.com/office/drawing/2014/main" id="{BEE9C3CF-0AE9-83D0-E604-AE27719AD1A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812489B-43C3-67B9-A94E-E58A204D3469}"/>
              </a:ext>
            </a:extLst>
          </p:cNvPr>
          <p:cNvSpPr>
            <a:spLocks noGrp="1"/>
          </p:cNvSpPr>
          <p:nvPr>
            <p:ph type="sldNum" sz="quarter" idx="12"/>
          </p:nvPr>
        </p:nvSpPr>
        <p:spPr/>
        <p:txBody>
          <a:bodyPr/>
          <a:lstStyle/>
          <a:p>
            <a:fld id="{41A5BBCE-EAF3-4B04-BA69-4669A2978789}" type="slidenum">
              <a:rPr lang="en-US" smtClean="0"/>
              <a:t>‹#›</a:t>
            </a:fld>
            <a:endParaRPr lang="en-US"/>
          </a:p>
        </p:txBody>
      </p:sp>
    </p:spTree>
    <p:extLst>
      <p:ext uri="{BB962C8B-B14F-4D97-AF65-F5344CB8AC3E}">
        <p14:creationId xmlns:p14="http://schemas.microsoft.com/office/powerpoint/2010/main" val="104074589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le, Subhead and Content">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FF907F06-D602-4071-33E4-C472B24F1ACC}"/>
              </a:ext>
            </a:extLst>
          </p:cNvPr>
          <p:cNvSpPr>
            <a:spLocks noGrp="1"/>
          </p:cNvSpPr>
          <p:nvPr>
            <p:ph type="title" hasCustomPrompt="1"/>
          </p:nvPr>
        </p:nvSpPr>
        <p:spPr>
          <a:xfrm>
            <a:off x="646359" y="365127"/>
            <a:ext cx="10709031" cy="734621"/>
          </a:xfrm>
        </p:spPr>
        <p:txBody>
          <a:bodyPr/>
          <a:lstStyle/>
          <a:p>
            <a:r>
              <a:rPr lang="en-US"/>
              <a:t>CLICK TO EDIT TITLE</a:t>
            </a:r>
          </a:p>
        </p:txBody>
      </p:sp>
      <p:sp>
        <p:nvSpPr>
          <p:cNvPr id="4" name="Text Placeholder 3">
            <a:extLst>
              <a:ext uri="{FF2B5EF4-FFF2-40B4-BE49-F238E27FC236}">
                <a16:creationId xmlns:a16="http://schemas.microsoft.com/office/drawing/2014/main" id="{B7F9FF48-9E75-6C88-7706-B4D4B29E8027}"/>
              </a:ext>
            </a:extLst>
          </p:cNvPr>
          <p:cNvSpPr>
            <a:spLocks noGrp="1"/>
          </p:cNvSpPr>
          <p:nvPr>
            <p:ph type="body" sz="quarter" idx="13" hasCustomPrompt="1"/>
          </p:nvPr>
        </p:nvSpPr>
        <p:spPr>
          <a:xfrm>
            <a:off x="644771" y="1345482"/>
            <a:ext cx="10709031" cy="734620"/>
          </a:xfrm>
        </p:spPr>
        <p:txBody>
          <a:bodyPr>
            <a:normAutofit/>
          </a:bodyPr>
          <a:lstStyle>
            <a:lvl1pPr marL="0" indent="0">
              <a:buNone/>
              <a:defRPr sz="2000" b="0" i="0">
                <a:solidFill>
                  <a:schemeClr val="accent1"/>
                </a:solidFill>
                <a:latin typeface="IBM Plex Sans Light" panose="020B0403050203000203" pitchFamily="34" charset="0"/>
              </a:defRPr>
            </a:lvl1pPr>
            <a:lvl2pPr marL="457178" indent="0">
              <a:buNone/>
              <a:defRPr b="0" i="0">
                <a:solidFill>
                  <a:schemeClr val="accent1"/>
                </a:solidFill>
                <a:latin typeface="IBM Plex Sans Light" panose="020B0403050203000203" pitchFamily="34" charset="0"/>
              </a:defRPr>
            </a:lvl2pPr>
            <a:lvl3pPr marL="914354" indent="0">
              <a:buNone/>
              <a:defRPr b="0" i="0">
                <a:solidFill>
                  <a:schemeClr val="accent1"/>
                </a:solidFill>
                <a:latin typeface="IBM Plex Sans Light" panose="020B0403050203000203" pitchFamily="34" charset="0"/>
              </a:defRPr>
            </a:lvl3pPr>
            <a:lvl4pPr marL="1371532" indent="0">
              <a:buNone/>
              <a:defRPr b="0" i="0">
                <a:solidFill>
                  <a:schemeClr val="accent1"/>
                </a:solidFill>
                <a:latin typeface="IBM Plex Sans Light" panose="020B0403050203000203" pitchFamily="34" charset="0"/>
              </a:defRPr>
            </a:lvl4pPr>
            <a:lvl5pPr marL="1828709" indent="0">
              <a:buNone/>
              <a:defRPr b="0" i="0">
                <a:solidFill>
                  <a:schemeClr val="accent1"/>
                </a:solidFill>
                <a:latin typeface="IBM Plex Sans Light" panose="020B0403050203000203" pitchFamily="34" charset="0"/>
              </a:defRPr>
            </a:lvl5pPr>
          </a:lstStyle>
          <a:p>
            <a:pPr lvl="0"/>
            <a:r>
              <a:rPr lang="en-US"/>
              <a:t>Make sure to use brand colors when creating tables and graphs. If graphs are placed from an outside source, please reformat to use the Stevens Theme Colors set in this template.</a:t>
            </a:r>
          </a:p>
        </p:txBody>
      </p:sp>
      <p:sp>
        <p:nvSpPr>
          <p:cNvPr id="3" name="Content Placeholder 2">
            <a:extLst>
              <a:ext uri="{FF2B5EF4-FFF2-40B4-BE49-F238E27FC236}">
                <a16:creationId xmlns:a16="http://schemas.microsoft.com/office/drawing/2014/main" id="{7091BE1E-C7BA-1F2A-DB51-F2BDF8885EBC}"/>
              </a:ext>
            </a:extLst>
          </p:cNvPr>
          <p:cNvSpPr>
            <a:spLocks noGrp="1"/>
          </p:cNvSpPr>
          <p:nvPr>
            <p:ph idx="1" hasCustomPrompt="1"/>
          </p:nvPr>
        </p:nvSpPr>
        <p:spPr>
          <a:xfrm>
            <a:off x="644771" y="2202874"/>
            <a:ext cx="10709031" cy="3879273"/>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559B86B0-6C6C-3FCD-0D64-D84FBF647614}"/>
              </a:ext>
            </a:extLst>
          </p:cNvPr>
          <p:cNvSpPr>
            <a:spLocks noGrp="1"/>
          </p:cNvSpPr>
          <p:nvPr>
            <p:ph type="sldNum" sz="quarter" idx="12"/>
          </p:nvPr>
        </p:nvSpPr>
        <p:spPr/>
        <p:txBody>
          <a:bodyPr/>
          <a:lstStyle/>
          <a:p>
            <a:fld id="{AF566841-F213-4D51-B1D5-0B48849A4FB2}" type="slidenum">
              <a:rPr lang="en-US" smtClean="0"/>
              <a:t>‹#›</a:t>
            </a:fld>
            <a:endParaRPr lang="en-US"/>
          </a:p>
        </p:txBody>
      </p:sp>
    </p:spTree>
    <p:extLst>
      <p:ext uri="{BB962C8B-B14F-4D97-AF65-F5344CB8AC3E}">
        <p14:creationId xmlns:p14="http://schemas.microsoft.com/office/powerpoint/2010/main" val="67575919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D89C836-F4D4-9B58-2D26-DBC3E659121C}"/>
              </a:ext>
            </a:extLst>
          </p:cNvPr>
          <p:cNvSpPr>
            <a:spLocks noGrp="1"/>
          </p:cNvSpPr>
          <p:nvPr>
            <p:ph type="title" hasCustomPrompt="1"/>
          </p:nvPr>
        </p:nvSpPr>
        <p:spPr>
          <a:xfrm>
            <a:off x="644769" y="365125"/>
            <a:ext cx="10710619" cy="1325563"/>
          </a:xfrm>
        </p:spPr>
        <p:txBody>
          <a:bodyPr/>
          <a:lstStyle/>
          <a:p>
            <a:r>
              <a:rPr lang="en-US"/>
              <a:t>CLICK TO EDIT TITLE</a:t>
            </a:r>
          </a:p>
        </p:txBody>
      </p:sp>
      <p:sp>
        <p:nvSpPr>
          <p:cNvPr id="3" name="Content Placeholder 2">
            <a:extLst>
              <a:ext uri="{FF2B5EF4-FFF2-40B4-BE49-F238E27FC236}">
                <a16:creationId xmlns:a16="http://schemas.microsoft.com/office/drawing/2014/main" id="{55861FEF-A671-1F7D-9144-4A18E9166FFA}"/>
              </a:ext>
            </a:extLst>
          </p:cNvPr>
          <p:cNvSpPr>
            <a:spLocks noGrp="1"/>
          </p:cNvSpPr>
          <p:nvPr>
            <p:ph sz="half" idx="1" hasCustomPrompt="1"/>
          </p:nvPr>
        </p:nvSpPr>
        <p:spPr>
          <a:xfrm>
            <a:off x="644769" y="1825625"/>
            <a:ext cx="5181600" cy="4351339"/>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3BBBBC6-6719-80F5-099C-8B072696F417}"/>
              </a:ext>
            </a:extLst>
          </p:cNvPr>
          <p:cNvSpPr>
            <a:spLocks noGrp="1"/>
          </p:cNvSpPr>
          <p:nvPr>
            <p:ph sz="half" idx="2" hasCustomPrompt="1"/>
          </p:nvPr>
        </p:nvSpPr>
        <p:spPr>
          <a:xfrm>
            <a:off x="6172200" y="1825625"/>
            <a:ext cx="5181600" cy="4351339"/>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a:extLst>
              <a:ext uri="{FF2B5EF4-FFF2-40B4-BE49-F238E27FC236}">
                <a16:creationId xmlns:a16="http://schemas.microsoft.com/office/drawing/2014/main" id="{3B512A74-75CF-9BD0-220A-2635D0FE0668}"/>
              </a:ext>
            </a:extLst>
          </p:cNvPr>
          <p:cNvSpPr>
            <a:spLocks noGrp="1"/>
          </p:cNvSpPr>
          <p:nvPr>
            <p:ph type="sldNum" sz="quarter" idx="12"/>
          </p:nvPr>
        </p:nvSpPr>
        <p:spPr/>
        <p:txBody>
          <a:bodyPr/>
          <a:lstStyle/>
          <a:p>
            <a:fld id="{AF566841-F213-4D51-B1D5-0B48849A4FB2}" type="slidenum">
              <a:rPr lang="en-US" smtClean="0"/>
              <a:t>‹#›</a:t>
            </a:fld>
            <a:endParaRPr lang="en-US"/>
          </a:p>
        </p:txBody>
      </p:sp>
    </p:spTree>
    <p:extLst>
      <p:ext uri="{BB962C8B-B14F-4D97-AF65-F5344CB8AC3E}">
        <p14:creationId xmlns:p14="http://schemas.microsoft.com/office/powerpoint/2010/main" val="41212625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hree Content">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D89C836-F4D4-9B58-2D26-DBC3E659121C}"/>
              </a:ext>
            </a:extLst>
          </p:cNvPr>
          <p:cNvSpPr>
            <a:spLocks noGrp="1"/>
          </p:cNvSpPr>
          <p:nvPr>
            <p:ph type="title" hasCustomPrompt="1"/>
          </p:nvPr>
        </p:nvSpPr>
        <p:spPr>
          <a:xfrm>
            <a:off x="644769" y="365125"/>
            <a:ext cx="10710619" cy="1325563"/>
          </a:xfrm>
        </p:spPr>
        <p:txBody>
          <a:bodyPr/>
          <a:lstStyle/>
          <a:p>
            <a:r>
              <a:rPr lang="en-US"/>
              <a:t>CLICK TO EDIT TITLE</a:t>
            </a:r>
          </a:p>
        </p:txBody>
      </p:sp>
      <p:sp>
        <p:nvSpPr>
          <p:cNvPr id="3" name="Content Placeholder 2">
            <a:extLst>
              <a:ext uri="{FF2B5EF4-FFF2-40B4-BE49-F238E27FC236}">
                <a16:creationId xmlns:a16="http://schemas.microsoft.com/office/drawing/2014/main" id="{55861FEF-A671-1F7D-9144-4A18E9166FFA}"/>
              </a:ext>
            </a:extLst>
          </p:cNvPr>
          <p:cNvSpPr>
            <a:spLocks noGrp="1"/>
          </p:cNvSpPr>
          <p:nvPr>
            <p:ph sz="half" idx="1" hasCustomPrompt="1"/>
          </p:nvPr>
        </p:nvSpPr>
        <p:spPr>
          <a:xfrm>
            <a:off x="644773" y="1825625"/>
            <a:ext cx="3296919" cy="4351339"/>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6" name="Content Placeholder 3">
            <a:extLst>
              <a:ext uri="{FF2B5EF4-FFF2-40B4-BE49-F238E27FC236}">
                <a16:creationId xmlns:a16="http://schemas.microsoft.com/office/drawing/2014/main" id="{F52BFFF7-3F56-AD0F-118D-AF92E147DB0A}"/>
              </a:ext>
            </a:extLst>
          </p:cNvPr>
          <p:cNvSpPr>
            <a:spLocks noGrp="1"/>
          </p:cNvSpPr>
          <p:nvPr>
            <p:ph sz="half" idx="13" hasCustomPrompt="1"/>
          </p:nvPr>
        </p:nvSpPr>
        <p:spPr>
          <a:xfrm>
            <a:off x="4351622" y="1825625"/>
            <a:ext cx="3296919" cy="4351339"/>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3BBBBC6-6719-80F5-099C-8B072696F417}"/>
              </a:ext>
            </a:extLst>
          </p:cNvPr>
          <p:cNvSpPr>
            <a:spLocks noGrp="1"/>
          </p:cNvSpPr>
          <p:nvPr>
            <p:ph sz="half" idx="2" hasCustomPrompt="1"/>
          </p:nvPr>
        </p:nvSpPr>
        <p:spPr>
          <a:xfrm>
            <a:off x="8058471" y="1825625"/>
            <a:ext cx="3296919" cy="4351339"/>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a:extLst>
              <a:ext uri="{FF2B5EF4-FFF2-40B4-BE49-F238E27FC236}">
                <a16:creationId xmlns:a16="http://schemas.microsoft.com/office/drawing/2014/main" id="{3B512A74-75CF-9BD0-220A-2635D0FE0668}"/>
              </a:ext>
            </a:extLst>
          </p:cNvPr>
          <p:cNvSpPr>
            <a:spLocks noGrp="1"/>
          </p:cNvSpPr>
          <p:nvPr>
            <p:ph type="sldNum" sz="quarter" idx="12"/>
          </p:nvPr>
        </p:nvSpPr>
        <p:spPr/>
        <p:txBody>
          <a:bodyPr/>
          <a:lstStyle/>
          <a:p>
            <a:fld id="{AF566841-F213-4D51-B1D5-0B48849A4FB2}" type="slidenum">
              <a:rPr lang="en-US" smtClean="0"/>
              <a:t>‹#›</a:t>
            </a:fld>
            <a:endParaRPr lang="en-US"/>
          </a:p>
        </p:txBody>
      </p:sp>
    </p:spTree>
    <p:extLst>
      <p:ext uri="{BB962C8B-B14F-4D97-AF65-F5344CB8AC3E}">
        <p14:creationId xmlns:p14="http://schemas.microsoft.com/office/powerpoint/2010/main" val="176276870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hree Content and Subhea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8410B2EF-F0F6-7528-D1AE-B660054C2BB6}"/>
              </a:ext>
            </a:extLst>
          </p:cNvPr>
          <p:cNvSpPr>
            <a:spLocks noGrp="1"/>
          </p:cNvSpPr>
          <p:nvPr>
            <p:ph type="title" hasCustomPrompt="1"/>
          </p:nvPr>
        </p:nvSpPr>
        <p:spPr>
          <a:xfrm>
            <a:off x="646359" y="365127"/>
            <a:ext cx="10709031" cy="734621"/>
          </a:xfrm>
        </p:spPr>
        <p:txBody>
          <a:bodyPr/>
          <a:lstStyle/>
          <a:p>
            <a:r>
              <a:rPr lang="en-US"/>
              <a:t>CLICK TO EDIT TITLE</a:t>
            </a:r>
          </a:p>
        </p:txBody>
      </p:sp>
      <p:sp>
        <p:nvSpPr>
          <p:cNvPr id="11" name="Text Placeholder 3">
            <a:extLst>
              <a:ext uri="{FF2B5EF4-FFF2-40B4-BE49-F238E27FC236}">
                <a16:creationId xmlns:a16="http://schemas.microsoft.com/office/drawing/2014/main" id="{38C80B25-96A7-774E-2468-5777A0523942}"/>
              </a:ext>
            </a:extLst>
          </p:cNvPr>
          <p:cNvSpPr>
            <a:spLocks noGrp="1"/>
          </p:cNvSpPr>
          <p:nvPr>
            <p:ph type="body" sz="quarter" idx="14"/>
          </p:nvPr>
        </p:nvSpPr>
        <p:spPr>
          <a:xfrm>
            <a:off x="644771" y="1345482"/>
            <a:ext cx="10709031" cy="734620"/>
          </a:xfrm>
        </p:spPr>
        <p:txBody>
          <a:bodyPr>
            <a:normAutofit/>
          </a:bodyPr>
          <a:lstStyle>
            <a:lvl1pPr marL="0" indent="0">
              <a:buNone/>
              <a:defRPr sz="2000" b="0" i="0">
                <a:solidFill>
                  <a:schemeClr val="accent1"/>
                </a:solidFill>
                <a:latin typeface="IBM Plex Sans Light" panose="020B0403050203000203" pitchFamily="34" charset="0"/>
              </a:defRPr>
            </a:lvl1pPr>
            <a:lvl2pPr marL="457178" indent="0">
              <a:buNone/>
              <a:defRPr b="0" i="0">
                <a:solidFill>
                  <a:schemeClr val="accent1"/>
                </a:solidFill>
                <a:latin typeface="IBM Plex Sans Light" panose="020B0403050203000203" pitchFamily="34" charset="0"/>
              </a:defRPr>
            </a:lvl2pPr>
            <a:lvl3pPr marL="914354" indent="0">
              <a:buNone/>
              <a:defRPr b="0" i="0">
                <a:solidFill>
                  <a:schemeClr val="accent1"/>
                </a:solidFill>
                <a:latin typeface="IBM Plex Sans Light" panose="020B0403050203000203" pitchFamily="34" charset="0"/>
              </a:defRPr>
            </a:lvl3pPr>
            <a:lvl4pPr marL="1371532" indent="0">
              <a:buNone/>
              <a:defRPr b="0" i="0">
                <a:solidFill>
                  <a:schemeClr val="accent1"/>
                </a:solidFill>
                <a:latin typeface="IBM Plex Sans Light" panose="020B0403050203000203" pitchFamily="34" charset="0"/>
              </a:defRPr>
            </a:lvl4pPr>
            <a:lvl5pPr marL="1828709" indent="0">
              <a:buNone/>
              <a:defRPr b="0" i="0">
                <a:solidFill>
                  <a:schemeClr val="accent1"/>
                </a:solidFill>
                <a:latin typeface="IBM Plex Sans Light" panose="020B0403050203000203" pitchFamily="34" charset="0"/>
              </a:defRPr>
            </a:lvl5pPr>
          </a:lstStyle>
          <a:p>
            <a:pPr lvl="0"/>
            <a:r>
              <a:rPr lang="en-US"/>
              <a:t>Click to edit Master text styles</a:t>
            </a:r>
          </a:p>
        </p:txBody>
      </p:sp>
      <p:sp>
        <p:nvSpPr>
          <p:cNvPr id="3" name="Content Placeholder 2">
            <a:extLst>
              <a:ext uri="{FF2B5EF4-FFF2-40B4-BE49-F238E27FC236}">
                <a16:creationId xmlns:a16="http://schemas.microsoft.com/office/drawing/2014/main" id="{55861FEF-A671-1F7D-9144-4A18E9166FFA}"/>
              </a:ext>
            </a:extLst>
          </p:cNvPr>
          <p:cNvSpPr>
            <a:spLocks noGrp="1"/>
          </p:cNvSpPr>
          <p:nvPr>
            <p:ph sz="half" idx="1" hasCustomPrompt="1"/>
          </p:nvPr>
        </p:nvSpPr>
        <p:spPr>
          <a:xfrm>
            <a:off x="644773" y="2325836"/>
            <a:ext cx="3296919" cy="3851129"/>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6" name="Content Placeholder 3">
            <a:extLst>
              <a:ext uri="{FF2B5EF4-FFF2-40B4-BE49-F238E27FC236}">
                <a16:creationId xmlns:a16="http://schemas.microsoft.com/office/drawing/2014/main" id="{F52BFFF7-3F56-AD0F-118D-AF92E147DB0A}"/>
              </a:ext>
            </a:extLst>
          </p:cNvPr>
          <p:cNvSpPr>
            <a:spLocks noGrp="1"/>
          </p:cNvSpPr>
          <p:nvPr>
            <p:ph sz="half" idx="13" hasCustomPrompt="1"/>
          </p:nvPr>
        </p:nvSpPr>
        <p:spPr>
          <a:xfrm>
            <a:off x="4351622" y="2325836"/>
            <a:ext cx="3296919" cy="3851129"/>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3BBBBC6-6719-80F5-099C-8B072696F417}"/>
              </a:ext>
            </a:extLst>
          </p:cNvPr>
          <p:cNvSpPr>
            <a:spLocks noGrp="1"/>
          </p:cNvSpPr>
          <p:nvPr>
            <p:ph sz="half" idx="2" hasCustomPrompt="1"/>
          </p:nvPr>
        </p:nvSpPr>
        <p:spPr>
          <a:xfrm>
            <a:off x="8058471" y="2325836"/>
            <a:ext cx="3296919" cy="3851129"/>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a:extLst>
              <a:ext uri="{FF2B5EF4-FFF2-40B4-BE49-F238E27FC236}">
                <a16:creationId xmlns:a16="http://schemas.microsoft.com/office/drawing/2014/main" id="{3B512A74-75CF-9BD0-220A-2635D0FE0668}"/>
              </a:ext>
            </a:extLst>
          </p:cNvPr>
          <p:cNvSpPr>
            <a:spLocks noGrp="1"/>
          </p:cNvSpPr>
          <p:nvPr>
            <p:ph type="sldNum" sz="quarter" idx="12"/>
          </p:nvPr>
        </p:nvSpPr>
        <p:spPr/>
        <p:txBody>
          <a:bodyPr/>
          <a:lstStyle/>
          <a:p>
            <a:fld id="{AF566841-F213-4D51-B1D5-0B48849A4FB2}" type="slidenum">
              <a:rPr lang="en-US" smtClean="0"/>
              <a:t>‹#›</a:t>
            </a:fld>
            <a:endParaRPr lang="en-US"/>
          </a:p>
        </p:txBody>
      </p:sp>
    </p:spTree>
    <p:extLst>
      <p:ext uri="{BB962C8B-B14F-4D97-AF65-F5344CB8AC3E}">
        <p14:creationId xmlns:p14="http://schemas.microsoft.com/office/powerpoint/2010/main" val="26973435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Four Content">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D89C836-F4D4-9B58-2D26-DBC3E659121C}"/>
              </a:ext>
            </a:extLst>
          </p:cNvPr>
          <p:cNvSpPr>
            <a:spLocks noGrp="1"/>
          </p:cNvSpPr>
          <p:nvPr>
            <p:ph type="title" hasCustomPrompt="1"/>
          </p:nvPr>
        </p:nvSpPr>
        <p:spPr>
          <a:xfrm>
            <a:off x="644769" y="365125"/>
            <a:ext cx="10710619" cy="1325563"/>
          </a:xfrm>
        </p:spPr>
        <p:txBody>
          <a:bodyPr/>
          <a:lstStyle/>
          <a:p>
            <a:r>
              <a:rPr lang="en-US"/>
              <a:t>CLICK TO EDIT TITLE</a:t>
            </a:r>
          </a:p>
        </p:txBody>
      </p:sp>
      <p:sp>
        <p:nvSpPr>
          <p:cNvPr id="5" name="Text Placeholder 4">
            <a:extLst>
              <a:ext uri="{FF2B5EF4-FFF2-40B4-BE49-F238E27FC236}">
                <a16:creationId xmlns:a16="http://schemas.microsoft.com/office/drawing/2014/main" id="{CE96A1FF-9563-1D0B-9D8F-4D3CE6D345C1}"/>
              </a:ext>
            </a:extLst>
          </p:cNvPr>
          <p:cNvSpPr>
            <a:spLocks noGrp="1"/>
          </p:cNvSpPr>
          <p:nvPr>
            <p:ph type="body" sz="quarter" idx="13" hasCustomPrompt="1"/>
          </p:nvPr>
        </p:nvSpPr>
        <p:spPr>
          <a:xfrm>
            <a:off x="644526" y="1962352"/>
            <a:ext cx="4954588" cy="1828165"/>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9" name="Text Placeholder 4">
            <a:extLst>
              <a:ext uri="{FF2B5EF4-FFF2-40B4-BE49-F238E27FC236}">
                <a16:creationId xmlns:a16="http://schemas.microsoft.com/office/drawing/2014/main" id="{99928444-9A41-AAEE-EC0C-055B01E3FA33}"/>
              </a:ext>
            </a:extLst>
          </p:cNvPr>
          <p:cNvSpPr>
            <a:spLocks noGrp="1"/>
          </p:cNvSpPr>
          <p:nvPr>
            <p:ph type="body" sz="quarter" idx="14" hasCustomPrompt="1"/>
          </p:nvPr>
        </p:nvSpPr>
        <p:spPr>
          <a:xfrm>
            <a:off x="6400803" y="1962352"/>
            <a:ext cx="4954588" cy="1828165"/>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10" name="Text Placeholder 4">
            <a:extLst>
              <a:ext uri="{FF2B5EF4-FFF2-40B4-BE49-F238E27FC236}">
                <a16:creationId xmlns:a16="http://schemas.microsoft.com/office/drawing/2014/main" id="{157F465B-8F7A-5BDD-5E92-E3A4922D0EB8}"/>
              </a:ext>
            </a:extLst>
          </p:cNvPr>
          <p:cNvSpPr>
            <a:spLocks noGrp="1"/>
          </p:cNvSpPr>
          <p:nvPr>
            <p:ph type="body" sz="quarter" idx="15" hasCustomPrompt="1"/>
          </p:nvPr>
        </p:nvSpPr>
        <p:spPr>
          <a:xfrm>
            <a:off x="644526" y="4119680"/>
            <a:ext cx="4954588" cy="1828165"/>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11" name="Text Placeholder 4">
            <a:extLst>
              <a:ext uri="{FF2B5EF4-FFF2-40B4-BE49-F238E27FC236}">
                <a16:creationId xmlns:a16="http://schemas.microsoft.com/office/drawing/2014/main" id="{8903BE86-C433-D59A-ADA6-4BDB1F1AC224}"/>
              </a:ext>
            </a:extLst>
          </p:cNvPr>
          <p:cNvSpPr>
            <a:spLocks noGrp="1"/>
          </p:cNvSpPr>
          <p:nvPr>
            <p:ph type="body" sz="quarter" idx="16" hasCustomPrompt="1"/>
          </p:nvPr>
        </p:nvSpPr>
        <p:spPr>
          <a:xfrm>
            <a:off x="6400803" y="4119680"/>
            <a:ext cx="4954588" cy="1828165"/>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7" name="Slide Number Placeholder 6">
            <a:extLst>
              <a:ext uri="{FF2B5EF4-FFF2-40B4-BE49-F238E27FC236}">
                <a16:creationId xmlns:a16="http://schemas.microsoft.com/office/drawing/2014/main" id="{3B512A74-75CF-9BD0-220A-2635D0FE0668}"/>
              </a:ext>
            </a:extLst>
          </p:cNvPr>
          <p:cNvSpPr>
            <a:spLocks noGrp="1"/>
          </p:cNvSpPr>
          <p:nvPr>
            <p:ph type="sldNum" sz="quarter" idx="12"/>
          </p:nvPr>
        </p:nvSpPr>
        <p:spPr/>
        <p:txBody>
          <a:bodyPr/>
          <a:lstStyle/>
          <a:p>
            <a:fld id="{AF566841-F213-4D51-B1D5-0B48849A4FB2}" type="slidenum">
              <a:rPr lang="en-US" smtClean="0"/>
              <a:t>‹#›</a:t>
            </a:fld>
            <a:endParaRPr lang="en-US"/>
          </a:p>
        </p:txBody>
      </p:sp>
    </p:spTree>
    <p:extLst>
      <p:ext uri="{BB962C8B-B14F-4D97-AF65-F5344CB8AC3E}">
        <p14:creationId xmlns:p14="http://schemas.microsoft.com/office/powerpoint/2010/main" val="288908466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Four Content and subhea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3590D32B-BE46-D2FF-5124-9FDB39359486}"/>
              </a:ext>
            </a:extLst>
          </p:cNvPr>
          <p:cNvSpPr>
            <a:spLocks noGrp="1"/>
          </p:cNvSpPr>
          <p:nvPr>
            <p:ph type="title" hasCustomPrompt="1"/>
          </p:nvPr>
        </p:nvSpPr>
        <p:spPr>
          <a:xfrm>
            <a:off x="646359" y="365127"/>
            <a:ext cx="10709031" cy="734621"/>
          </a:xfrm>
        </p:spPr>
        <p:txBody>
          <a:bodyPr/>
          <a:lstStyle/>
          <a:p>
            <a:r>
              <a:rPr lang="en-US"/>
              <a:t>CLICK TO EDIT TITLE</a:t>
            </a:r>
          </a:p>
        </p:txBody>
      </p:sp>
      <p:sp>
        <p:nvSpPr>
          <p:cNvPr id="13" name="Text Placeholder 3">
            <a:extLst>
              <a:ext uri="{FF2B5EF4-FFF2-40B4-BE49-F238E27FC236}">
                <a16:creationId xmlns:a16="http://schemas.microsoft.com/office/drawing/2014/main" id="{9FC42B0F-D951-B28C-B437-6054E47EBDFD}"/>
              </a:ext>
            </a:extLst>
          </p:cNvPr>
          <p:cNvSpPr>
            <a:spLocks noGrp="1"/>
          </p:cNvSpPr>
          <p:nvPr>
            <p:ph type="body" sz="quarter" idx="17" hasCustomPrompt="1"/>
          </p:nvPr>
        </p:nvSpPr>
        <p:spPr>
          <a:xfrm>
            <a:off x="644771" y="1345482"/>
            <a:ext cx="10709031" cy="734620"/>
          </a:xfrm>
        </p:spPr>
        <p:txBody>
          <a:bodyPr>
            <a:normAutofit/>
          </a:bodyPr>
          <a:lstStyle>
            <a:lvl1pPr marL="0" indent="0">
              <a:buNone/>
              <a:defRPr sz="2000" b="0" i="0">
                <a:solidFill>
                  <a:schemeClr val="accent1"/>
                </a:solidFill>
                <a:latin typeface="IBM Plex Sans Light" panose="020B0403050203000203" pitchFamily="34" charset="0"/>
              </a:defRPr>
            </a:lvl1pPr>
            <a:lvl2pPr marL="457178" indent="0">
              <a:buNone/>
              <a:defRPr b="0" i="0">
                <a:solidFill>
                  <a:schemeClr val="accent1"/>
                </a:solidFill>
                <a:latin typeface="IBM Plex Sans Light" panose="020B0403050203000203" pitchFamily="34" charset="0"/>
              </a:defRPr>
            </a:lvl2pPr>
            <a:lvl3pPr marL="914354" indent="0">
              <a:buNone/>
              <a:defRPr b="0" i="0">
                <a:solidFill>
                  <a:schemeClr val="accent1"/>
                </a:solidFill>
                <a:latin typeface="IBM Plex Sans Light" panose="020B0403050203000203" pitchFamily="34" charset="0"/>
              </a:defRPr>
            </a:lvl3pPr>
            <a:lvl4pPr marL="1371532" indent="0">
              <a:buNone/>
              <a:defRPr b="0" i="0">
                <a:solidFill>
                  <a:schemeClr val="accent1"/>
                </a:solidFill>
                <a:latin typeface="IBM Plex Sans Light" panose="020B0403050203000203" pitchFamily="34" charset="0"/>
              </a:defRPr>
            </a:lvl4pPr>
            <a:lvl5pPr marL="1828709" indent="0">
              <a:buNone/>
              <a:defRPr b="0" i="0">
                <a:solidFill>
                  <a:schemeClr val="accent1"/>
                </a:solidFill>
                <a:latin typeface="IBM Plex Sans Light" panose="020B0403050203000203" pitchFamily="34" charset="0"/>
              </a:defRPr>
            </a:lvl5pPr>
          </a:lstStyle>
          <a:p>
            <a:pPr lvl="0"/>
            <a:r>
              <a:rPr lang="en-US"/>
              <a:t>Click to edit subhead</a:t>
            </a:r>
          </a:p>
        </p:txBody>
      </p:sp>
      <p:sp>
        <p:nvSpPr>
          <p:cNvPr id="5" name="Text Placeholder 4">
            <a:extLst>
              <a:ext uri="{FF2B5EF4-FFF2-40B4-BE49-F238E27FC236}">
                <a16:creationId xmlns:a16="http://schemas.microsoft.com/office/drawing/2014/main" id="{CE96A1FF-9563-1D0B-9D8F-4D3CE6D345C1}"/>
              </a:ext>
            </a:extLst>
          </p:cNvPr>
          <p:cNvSpPr>
            <a:spLocks noGrp="1"/>
          </p:cNvSpPr>
          <p:nvPr>
            <p:ph type="body" sz="quarter" idx="13" hasCustomPrompt="1"/>
          </p:nvPr>
        </p:nvSpPr>
        <p:spPr>
          <a:xfrm>
            <a:off x="644526" y="2233235"/>
            <a:ext cx="4954588"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9" name="Text Placeholder 4">
            <a:extLst>
              <a:ext uri="{FF2B5EF4-FFF2-40B4-BE49-F238E27FC236}">
                <a16:creationId xmlns:a16="http://schemas.microsoft.com/office/drawing/2014/main" id="{99928444-9A41-AAEE-EC0C-055B01E3FA33}"/>
              </a:ext>
            </a:extLst>
          </p:cNvPr>
          <p:cNvSpPr>
            <a:spLocks noGrp="1"/>
          </p:cNvSpPr>
          <p:nvPr>
            <p:ph type="body" sz="quarter" idx="14" hasCustomPrompt="1"/>
          </p:nvPr>
        </p:nvSpPr>
        <p:spPr>
          <a:xfrm>
            <a:off x="6400803" y="2233235"/>
            <a:ext cx="4954588"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10" name="Text Placeholder 4">
            <a:extLst>
              <a:ext uri="{FF2B5EF4-FFF2-40B4-BE49-F238E27FC236}">
                <a16:creationId xmlns:a16="http://schemas.microsoft.com/office/drawing/2014/main" id="{157F465B-8F7A-5BDD-5E92-E3A4922D0EB8}"/>
              </a:ext>
            </a:extLst>
          </p:cNvPr>
          <p:cNvSpPr>
            <a:spLocks noGrp="1"/>
          </p:cNvSpPr>
          <p:nvPr>
            <p:ph type="body" sz="quarter" idx="15" hasCustomPrompt="1"/>
          </p:nvPr>
        </p:nvSpPr>
        <p:spPr>
          <a:xfrm>
            <a:off x="644526" y="4448441"/>
            <a:ext cx="4954588"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11" name="Text Placeholder 4">
            <a:extLst>
              <a:ext uri="{FF2B5EF4-FFF2-40B4-BE49-F238E27FC236}">
                <a16:creationId xmlns:a16="http://schemas.microsoft.com/office/drawing/2014/main" id="{8903BE86-C433-D59A-ADA6-4BDB1F1AC224}"/>
              </a:ext>
            </a:extLst>
          </p:cNvPr>
          <p:cNvSpPr>
            <a:spLocks noGrp="1"/>
          </p:cNvSpPr>
          <p:nvPr>
            <p:ph type="body" sz="quarter" idx="16" hasCustomPrompt="1"/>
          </p:nvPr>
        </p:nvSpPr>
        <p:spPr>
          <a:xfrm>
            <a:off x="6400803" y="4448441"/>
            <a:ext cx="4954588"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7" name="Slide Number Placeholder 6">
            <a:extLst>
              <a:ext uri="{FF2B5EF4-FFF2-40B4-BE49-F238E27FC236}">
                <a16:creationId xmlns:a16="http://schemas.microsoft.com/office/drawing/2014/main" id="{3B512A74-75CF-9BD0-220A-2635D0FE0668}"/>
              </a:ext>
            </a:extLst>
          </p:cNvPr>
          <p:cNvSpPr>
            <a:spLocks noGrp="1"/>
          </p:cNvSpPr>
          <p:nvPr>
            <p:ph type="sldNum" sz="quarter" idx="12"/>
          </p:nvPr>
        </p:nvSpPr>
        <p:spPr/>
        <p:txBody>
          <a:bodyPr/>
          <a:lstStyle/>
          <a:p>
            <a:fld id="{AF566841-F213-4D51-B1D5-0B48849A4FB2}" type="slidenum">
              <a:rPr lang="en-US" smtClean="0"/>
              <a:t>‹#›</a:t>
            </a:fld>
            <a:endParaRPr lang="en-US"/>
          </a:p>
        </p:txBody>
      </p:sp>
    </p:spTree>
    <p:extLst>
      <p:ext uri="{BB962C8B-B14F-4D97-AF65-F5344CB8AC3E}">
        <p14:creationId xmlns:p14="http://schemas.microsoft.com/office/powerpoint/2010/main" val="69295337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Five Content">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AF436CFC-B187-8D35-9B90-53CDD3C63724}"/>
              </a:ext>
            </a:extLst>
          </p:cNvPr>
          <p:cNvSpPr>
            <a:spLocks noGrp="1"/>
          </p:cNvSpPr>
          <p:nvPr>
            <p:ph type="title" hasCustomPrompt="1"/>
          </p:nvPr>
        </p:nvSpPr>
        <p:spPr>
          <a:xfrm>
            <a:off x="644769" y="365125"/>
            <a:ext cx="10710619" cy="1325563"/>
          </a:xfrm>
        </p:spPr>
        <p:txBody>
          <a:bodyPr/>
          <a:lstStyle/>
          <a:p>
            <a:r>
              <a:rPr lang="en-US"/>
              <a:t>CLICK TO EDIT TITLE</a:t>
            </a:r>
          </a:p>
        </p:txBody>
      </p:sp>
      <p:sp>
        <p:nvSpPr>
          <p:cNvPr id="15" name="Content Placeholder 2">
            <a:extLst>
              <a:ext uri="{FF2B5EF4-FFF2-40B4-BE49-F238E27FC236}">
                <a16:creationId xmlns:a16="http://schemas.microsoft.com/office/drawing/2014/main" id="{33F4AA73-6270-8996-F775-27ADF208BB76}"/>
              </a:ext>
            </a:extLst>
          </p:cNvPr>
          <p:cNvSpPr>
            <a:spLocks noGrp="1"/>
          </p:cNvSpPr>
          <p:nvPr>
            <p:ph sz="half" idx="1" hasCustomPrompt="1"/>
          </p:nvPr>
        </p:nvSpPr>
        <p:spPr>
          <a:xfrm>
            <a:off x="644771" y="2210082"/>
            <a:ext cx="4572000" cy="3890163"/>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E96A1FF-9563-1D0B-9D8F-4D3CE6D345C1}"/>
              </a:ext>
            </a:extLst>
          </p:cNvPr>
          <p:cNvSpPr>
            <a:spLocks noGrp="1"/>
          </p:cNvSpPr>
          <p:nvPr>
            <p:ph type="body" sz="quarter" idx="13" hasCustomPrompt="1"/>
          </p:nvPr>
        </p:nvSpPr>
        <p:spPr>
          <a:xfrm>
            <a:off x="5359999" y="2210085"/>
            <a:ext cx="2926080"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9" name="Text Placeholder 4">
            <a:extLst>
              <a:ext uri="{FF2B5EF4-FFF2-40B4-BE49-F238E27FC236}">
                <a16:creationId xmlns:a16="http://schemas.microsoft.com/office/drawing/2014/main" id="{99928444-9A41-AAEE-EC0C-055B01E3FA33}"/>
              </a:ext>
            </a:extLst>
          </p:cNvPr>
          <p:cNvSpPr>
            <a:spLocks noGrp="1"/>
          </p:cNvSpPr>
          <p:nvPr>
            <p:ph type="body" sz="quarter" idx="14" hasCustomPrompt="1"/>
          </p:nvPr>
        </p:nvSpPr>
        <p:spPr>
          <a:xfrm>
            <a:off x="8429308" y="2210086"/>
            <a:ext cx="2926080"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10" name="Text Placeholder 4">
            <a:extLst>
              <a:ext uri="{FF2B5EF4-FFF2-40B4-BE49-F238E27FC236}">
                <a16:creationId xmlns:a16="http://schemas.microsoft.com/office/drawing/2014/main" id="{157F465B-8F7A-5BDD-5E92-E3A4922D0EB8}"/>
              </a:ext>
            </a:extLst>
          </p:cNvPr>
          <p:cNvSpPr>
            <a:spLocks noGrp="1"/>
          </p:cNvSpPr>
          <p:nvPr>
            <p:ph type="body" sz="quarter" idx="15" hasCustomPrompt="1"/>
          </p:nvPr>
        </p:nvSpPr>
        <p:spPr>
          <a:xfrm>
            <a:off x="5359999" y="4448439"/>
            <a:ext cx="2926080"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11" name="Text Placeholder 4">
            <a:extLst>
              <a:ext uri="{FF2B5EF4-FFF2-40B4-BE49-F238E27FC236}">
                <a16:creationId xmlns:a16="http://schemas.microsoft.com/office/drawing/2014/main" id="{8903BE86-C433-D59A-ADA6-4BDB1F1AC224}"/>
              </a:ext>
            </a:extLst>
          </p:cNvPr>
          <p:cNvSpPr>
            <a:spLocks noGrp="1"/>
          </p:cNvSpPr>
          <p:nvPr>
            <p:ph type="body" sz="quarter" idx="16" hasCustomPrompt="1"/>
          </p:nvPr>
        </p:nvSpPr>
        <p:spPr>
          <a:xfrm>
            <a:off x="8429308" y="4448441"/>
            <a:ext cx="2926080"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7" name="Slide Number Placeholder 6">
            <a:extLst>
              <a:ext uri="{FF2B5EF4-FFF2-40B4-BE49-F238E27FC236}">
                <a16:creationId xmlns:a16="http://schemas.microsoft.com/office/drawing/2014/main" id="{3B512A74-75CF-9BD0-220A-2635D0FE0668}"/>
              </a:ext>
            </a:extLst>
          </p:cNvPr>
          <p:cNvSpPr>
            <a:spLocks noGrp="1"/>
          </p:cNvSpPr>
          <p:nvPr>
            <p:ph type="sldNum" sz="quarter" idx="12"/>
          </p:nvPr>
        </p:nvSpPr>
        <p:spPr/>
        <p:txBody>
          <a:bodyPr/>
          <a:lstStyle/>
          <a:p>
            <a:fld id="{AF566841-F213-4D51-B1D5-0B48849A4FB2}" type="slidenum">
              <a:rPr lang="en-US" smtClean="0"/>
              <a:t>‹#›</a:t>
            </a:fld>
            <a:endParaRPr lang="en-US"/>
          </a:p>
        </p:txBody>
      </p:sp>
    </p:spTree>
    <p:extLst>
      <p:ext uri="{BB962C8B-B14F-4D97-AF65-F5344CB8AC3E}">
        <p14:creationId xmlns:p14="http://schemas.microsoft.com/office/powerpoint/2010/main" val="65522267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Five Content and subhea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3590D32B-BE46-D2FF-5124-9FDB39359486}"/>
              </a:ext>
            </a:extLst>
          </p:cNvPr>
          <p:cNvSpPr>
            <a:spLocks noGrp="1"/>
          </p:cNvSpPr>
          <p:nvPr>
            <p:ph type="title" hasCustomPrompt="1"/>
          </p:nvPr>
        </p:nvSpPr>
        <p:spPr>
          <a:xfrm>
            <a:off x="646359" y="365127"/>
            <a:ext cx="10709031" cy="734621"/>
          </a:xfrm>
        </p:spPr>
        <p:txBody>
          <a:bodyPr/>
          <a:lstStyle/>
          <a:p>
            <a:r>
              <a:rPr lang="en-US"/>
              <a:t>CLICK TO EDIT TITLE</a:t>
            </a:r>
          </a:p>
        </p:txBody>
      </p:sp>
      <p:sp>
        <p:nvSpPr>
          <p:cNvPr id="13" name="Text Placeholder 3">
            <a:extLst>
              <a:ext uri="{FF2B5EF4-FFF2-40B4-BE49-F238E27FC236}">
                <a16:creationId xmlns:a16="http://schemas.microsoft.com/office/drawing/2014/main" id="{9FC42B0F-D951-B28C-B437-6054E47EBDFD}"/>
              </a:ext>
            </a:extLst>
          </p:cNvPr>
          <p:cNvSpPr>
            <a:spLocks noGrp="1"/>
          </p:cNvSpPr>
          <p:nvPr>
            <p:ph type="body" sz="quarter" idx="17" hasCustomPrompt="1"/>
          </p:nvPr>
        </p:nvSpPr>
        <p:spPr>
          <a:xfrm>
            <a:off x="644771" y="1345482"/>
            <a:ext cx="10709031" cy="734620"/>
          </a:xfrm>
        </p:spPr>
        <p:txBody>
          <a:bodyPr>
            <a:normAutofit/>
          </a:bodyPr>
          <a:lstStyle>
            <a:lvl1pPr marL="0" indent="0">
              <a:buNone/>
              <a:defRPr sz="2000" b="0" i="0">
                <a:solidFill>
                  <a:schemeClr val="accent1"/>
                </a:solidFill>
                <a:latin typeface="IBM Plex Sans Light" panose="020B0403050203000203" pitchFamily="34" charset="0"/>
              </a:defRPr>
            </a:lvl1pPr>
            <a:lvl2pPr marL="457178" indent="0">
              <a:buNone/>
              <a:defRPr b="0" i="0">
                <a:solidFill>
                  <a:schemeClr val="accent1"/>
                </a:solidFill>
                <a:latin typeface="IBM Plex Sans Light" panose="020B0403050203000203" pitchFamily="34" charset="0"/>
              </a:defRPr>
            </a:lvl2pPr>
            <a:lvl3pPr marL="914354" indent="0">
              <a:buNone/>
              <a:defRPr b="0" i="0">
                <a:solidFill>
                  <a:schemeClr val="accent1"/>
                </a:solidFill>
                <a:latin typeface="IBM Plex Sans Light" panose="020B0403050203000203" pitchFamily="34" charset="0"/>
              </a:defRPr>
            </a:lvl3pPr>
            <a:lvl4pPr marL="1371532" indent="0">
              <a:buNone/>
              <a:defRPr b="0" i="0">
                <a:solidFill>
                  <a:schemeClr val="accent1"/>
                </a:solidFill>
                <a:latin typeface="IBM Plex Sans Light" panose="020B0403050203000203" pitchFamily="34" charset="0"/>
              </a:defRPr>
            </a:lvl4pPr>
            <a:lvl5pPr marL="1828709" indent="0">
              <a:buNone/>
              <a:defRPr b="0" i="0">
                <a:solidFill>
                  <a:schemeClr val="accent1"/>
                </a:solidFill>
                <a:latin typeface="IBM Plex Sans Light" panose="020B0403050203000203" pitchFamily="34" charset="0"/>
              </a:defRPr>
            </a:lvl5pPr>
          </a:lstStyle>
          <a:p>
            <a:pPr lvl="0"/>
            <a:r>
              <a:rPr lang="en-US"/>
              <a:t>Click to edit subhead</a:t>
            </a:r>
          </a:p>
        </p:txBody>
      </p:sp>
      <p:sp>
        <p:nvSpPr>
          <p:cNvPr id="15" name="Content Placeholder 2">
            <a:extLst>
              <a:ext uri="{FF2B5EF4-FFF2-40B4-BE49-F238E27FC236}">
                <a16:creationId xmlns:a16="http://schemas.microsoft.com/office/drawing/2014/main" id="{33F4AA73-6270-8996-F775-27ADF208BB76}"/>
              </a:ext>
            </a:extLst>
          </p:cNvPr>
          <p:cNvSpPr>
            <a:spLocks noGrp="1"/>
          </p:cNvSpPr>
          <p:nvPr>
            <p:ph sz="half" idx="1" hasCustomPrompt="1"/>
          </p:nvPr>
        </p:nvSpPr>
        <p:spPr>
          <a:xfrm>
            <a:off x="644771" y="2210082"/>
            <a:ext cx="4572000" cy="3890163"/>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E96A1FF-9563-1D0B-9D8F-4D3CE6D345C1}"/>
              </a:ext>
            </a:extLst>
          </p:cNvPr>
          <p:cNvSpPr>
            <a:spLocks noGrp="1"/>
          </p:cNvSpPr>
          <p:nvPr>
            <p:ph type="body" sz="quarter" idx="13" hasCustomPrompt="1"/>
          </p:nvPr>
        </p:nvSpPr>
        <p:spPr>
          <a:xfrm>
            <a:off x="5359205" y="2210086"/>
            <a:ext cx="2926080"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9" name="Text Placeholder 4">
            <a:extLst>
              <a:ext uri="{FF2B5EF4-FFF2-40B4-BE49-F238E27FC236}">
                <a16:creationId xmlns:a16="http://schemas.microsoft.com/office/drawing/2014/main" id="{99928444-9A41-AAEE-EC0C-055B01E3FA33}"/>
              </a:ext>
            </a:extLst>
          </p:cNvPr>
          <p:cNvSpPr>
            <a:spLocks noGrp="1"/>
          </p:cNvSpPr>
          <p:nvPr>
            <p:ph type="body" sz="quarter" idx="14" hasCustomPrompt="1"/>
          </p:nvPr>
        </p:nvSpPr>
        <p:spPr>
          <a:xfrm>
            <a:off x="8427720" y="2210086"/>
            <a:ext cx="2926080"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10" name="Text Placeholder 4">
            <a:extLst>
              <a:ext uri="{FF2B5EF4-FFF2-40B4-BE49-F238E27FC236}">
                <a16:creationId xmlns:a16="http://schemas.microsoft.com/office/drawing/2014/main" id="{157F465B-8F7A-5BDD-5E92-E3A4922D0EB8}"/>
              </a:ext>
            </a:extLst>
          </p:cNvPr>
          <p:cNvSpPr>
            <a:spLocks noGrp="1"/>
          </p:cNvSpPr>
          <p:nvPr>
            <p:ph type="body" sz="quarter" idx="15" hasCustomPrompt="1"/>
          </p:nvPr>
        </p:nvSpPr>
        <p:spPr>
          <a:xfrm>
            <a:off x="5359205" y="4448441"/>
            <a:ext cx="2926080"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11" name="Text Placeholder 4">
            <a:extLst>
              <a:ext uri="{FF2B5EF4-FFF2-40B4-BE49-F238E27FC236}">
                <a16:creationId xmlns:a16="http://schemas.microsoft.com/office/drawing/2014/main" id="{8903BE86-C433-D59A-ADA6-4BDB1F1AC224}"/>
              </a:ext>
            </a:extLst>
          </p:cNvPr>
          <p:cNvSpPr>
            <a:spLocks noGrp="1"/>
          </p:cNvSpPr>
          <p:nvPr>
            <p:ph type="body" sz="quarter" idx="16" hasCustomPrompt="1"/>
          </p:nvPr>
        </p:nvSpPr>
        <p:spPr>
          <a:xfrm>
            <a:off x="8427720" y="4448441"/>
            <a:ext cx="2926080"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7" name="Slide Number Placeholder 6">
            <a:extLst>
              <a:ext uri="{FF2B5EF4-FFF2-40B4-BE49-F238E27FC236}">
                <a16:creationId xmlns:a16="http://schemas.microsoft.com/office/drawing/2014/main" id="{3B512A74-75CF-9BD0-220A-2635D0FE0668}"/>
              </a:ext>
            </a:extLst>
          </p:cNvPr>
          <p:cNvSpPr>
            <a:spLocks noGrp="1"/>
          </p:cNvSpPr>
          <p:nvPr>
            <p:ph type="sldNum" sz="quarter" idx="12"/>
          </p:nvPr>
        </p:nvSpPr>
        <p:spPr/>
        <p:txBody>
          <a:bodyPr/>
          <a:lstStyle/>
          <a:p>
            <a:fld id="{AF566841-F213-4D51-B1D5-0B48849A4FB2}" type="slidenum">
              <a:rPr lang="en-US" smtClean="0"/>
              <a:t>‹#›</a:t>
            </a:fld>
            <a:endParaRPr lang="en-US"/>
          </a:p>
        </p:txBody>
      </p:sp>
    </p:spTree>
    <p:extLst>
      <p:ext uri="{BB962C8B-B14F-4D97-AF65-F5344CB8AC3E}">
        <p14:creationId xmlns:p14="http://schemas.microsoft.com/office/powerpoint/2010/main" val="40671737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wo Content, Subhea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7CFB8F7E-E499-364F-DBBC-112AB229FB0F}"/>
              </a:ext>
            </a:extLst>
          </p:cNvPr>
          <p:cNvSpPr>
            <a:spLocks noGrp="1"/>
          </p:cNvSpPr>
          <p:nvPr>
            <p:ph type="title" hasCustomPrompt="1"/>
          </p:nvPr>
        </p:nvSpPr>
        <p:spPr>
          <a:xfrm>
            <a:off x="646359" y="365127"/>
            <a:ext cx="10709031" cy="734621"/>
          </a:xfrm>
        </p:spPr>
        <p:txBody>
          <a:bodyPr/>
          <a:lstStyle/>
          <a:p>
            <a:r>
              <a:rPr lang="en-US"/>
              <a:t>CLICK TO EDIT TITLE</a:t>
            </a:r>
          </a:p>
        </p:txBody>
      </p:sp>
      <p:sp>
        <p:nvSpPr>
          <p:cNvPr id="9" name="Text Placeholder 3">
            <a:extLst>
              <a:ext uri="{FF2B5EF4-FFF2-40B4-BE49-F238E27FC236}">
                <a16:creationId xmlns:a16="http://schemas.microsoft.com/office/drawing/2014/main" id="{C2104D11-CF58-8BD0-F89F-27B8D217FA90}"/>
              </a:ext>
            </a:extLst>
          </p:cNvPr>
          <p:cNvSpPr>
            <a:spLocks noGrp="1"/>
          </p:cNvSpPr>
          <p:nvPr>
            <p:ph type="body" sz="quarter" idx="13" hasCustomPrompt="1"/>
          </p:nvPr>
        </p:nvSpPr>
        <p:spPr>
          <a:xfrm>
            <a:off x="644771" y="1345482"/>
            <a:ext cx="10709031" cy="734620"/>
          </a:xfrm>
        </p:spPr>
        <p:txBody>
          <a:bodyPr>
            <a:normAutofit/>
          </a:bodyPr>
          <a:lstStyle>
            <a:lvl1pPr marL="0" indent="0">
              <a:buNone/>
              <a:defRPr sz="2000" b="0" i="0">
                <a:solidFill>
                  <a:schemeClr val="accent1"/>
                </a:solidFill>
                <a:latin typeface="IBM Plex Sans Light" panose="020B0403050203000203" pitchFamily="34" charset="0"/>
              </a:defRPr>
            </a:lvl1pPr>
            <a:lvl2pPr marL="457178" indent="0">
              <a:buNone/>
              <a:defRPr b="0" i="0">
                <a:solidFill>
                  <a:schemeClr val="accent1"/>
                </a:solidFill>
                <a:latin typeface="IBM Plex Sans Light" panose="020B0403050203000203" pitchFamily="34" charset="0"/>
              </a:defRPr>
            </a:lvl2pPr>
            <a:lvl3pPr marL="914354" indent="0">
              <a:buNone/>
              <a:defRPr b="0" i="0">
                <a:solidFill>
                  <a:schemeClr val="accent1"/>
                </a:solidFill>
                <a:latin typeface="IBM Plex Sans Light" panose="020B0403050203000203" pitchFamily="34" charset="0"/>
              </a:defRPr>
            </a:lvl3pPr>
            <a:lvl4pPr marL="1371532" indent="0">
              <a:buNone/>
              <a:defRPr b="0" i="0">
                <a:solidFill>
                  <a:schemeClr val="accent1"/>
                </a:solidFill>
                <a:latin typeface="IBM Plex Sans Light" panose="020B0403050203000203" pitchFamily="34" charset="0"/>
              </a:defRPr>
            </a:lvl4pPr>
            <a:lvl5pPr marL="1828709" indent="0">
              <a:buNone/>
              <a:defRPr b="0" i="0">
                <a:solidFill>
                  <a:schemeClr val="accent1"/>
                </a:solidFill>
                <a:latin typeface="IBM Plex Sans Light" panose="020B0403050203000203" pitchFamily="34" charset="0"/>
              </a:defRPr>
            </a:lvl5pPr>
          </a:lstStyle>
          <a:p>
            <a:pPr lvl="0"/>
            <a:r>
              <a:rPr lang="en-US"/>
              <a:t>Click to edit subhead</a:t>
            </a:r>
          </a:p>
        </p:txBody>
      </p:sp>
      <p:sp>
        <p:nvSpPr>
          <p:cNvPr id="3" name="Content Placeholder 2">
            <a:extLst>
              <a:ext uri="{FF2B5EF4-FFF2-40B4-BE49-F238E27FC236}">
                <a16:creationId xmlns:a16="http://schemas.microsoft.com/office/drawing/2014/main" id="{55861FEF-A671-1F7D-9144-4A18E9166FFA}"/>
              </a:ext>
            </a:extLst>
          </p:cNvPr>
          <p:cNvSpPr>
            <a:spLocks noGrp="1"/>
          </p:cNvSpPr>
          <p:nvPr>
            <p:ph sz="half" idx="1" hasCustomPrompt="1"/>
          </p:nvPr>
        </p:nvSpPr>
        <p:spPr>
          <a:xfrm>
            <a:off x="644769" y="2325836"/>
            <a:ext cx="5181600" cy="3851129"/>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3BBBBC6-6719-80F5-099C-8B072696F417}"/>
              </a:ext>
            </a:extLst>
          </p:cNvPr>
          <p:cNvSpPr>
            <a:spLocks noGrp="1"/>
          </p:cNvSpPr>
          <p:nvPr>
            <p:ph sz="half" idx="2" hasCustomPrompt="1"/>
          </p:nvPr>
        </p:nvSpPr>
        <p:spPr>
          <a:xfrm>
            <a:off x="6172200" y="2325836"/>
            <a:ext cx="5181600" cy="3851129"/>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a:extLst>
              <a:ext uri="{FF2B5EF4-FFF2-40B4-BE49-F238E27FC236}">
                <a16:creationId xmlns:a16="http://schemas.microsoft.com/office/drawing/2014/main" id="{3B512A74-75CF-9BD0-220A-2635D0FE0668}"/>
              </a:ext>
            </a:extLst>
          </p:cNvPr>
          <p:cNvSpPr>
            <a:spLocks noGrp="1"/>
          </p:cNvSpPr>
          <p:nvPr>
            <p:ph type="sldNum" sz="quarter" idx="12"/>
          </p:nvPr>
        </p:nvSpPr>
        <p:spPr/>
        <p:txBody>
          <a:bodyPr/>
          <a:lstStyle/>
          <a:p>
            <a:fld id="{AF566841-F213-4D51-B1D5-0B48849A4FB2}" type="slidenum">
              <a:rPr lang="en-US" smtClean="0"/>
              <a:t>‹#›</a:t>
            </a:fld>
            <a:endParaRPr lang="en-US"/>
          </a:p>
        </p:txBody>
      </p:sp>
    </p:spTree>
    <p:extLst>
      <p:ext uri="{BB962C8B-B14F-4D97-AF65-F5344CB8AC3E}">
        <p14:creationId xmlns:p14="http://schemas.microsoft.com/office/powerpoint/2010/main" val="160836945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BE74C1-7A20-8CB4-3DD4-EB8A50BB8128}"/>
              </a:ext>
            </a:extLst>
          </p:cNvPr>
          <p:cNvSpPr>
            <a:spLocks noGrp="1"/>
          </p:cNvSpPr>
          <p:nvPr>
            <p:ph type="title" hasCustomPrompt="1"/>
          </p:nvPr>
        </p:nvSpPr>
        <p:spPr>
          <a:xfrm>
            <a:off x="644769" y="365125"/>
            <a:ext cx="10710619" cy="1325563"/>
          </a:xfrm>
        </p:spPr>
        <p:txBody>
          <a:bodyPr/>
          <a:lstStyle/>
          <a:p>
            <a:r>
              <a:rPr lang="en-US"/>
              <a:t>CLICK TO EDIT TITLE</a:t>
            </a:r>
          </a:p>
        </p:txBody>
      </p:sp>
      <p:sp>
        <p:nvSpPr>
          <p:cNvPr id="3" name="Text Placeholder 2">
            <a:extLst>
              <a:ext uri="{FF2B5EF4-FFF2-40B4-BE49-F238E27FC236}">
                <a16:creationId xmlns:a16="http://schemas.microsoft.com/office/drawing/2014/main" id="{817277B2-0A2F-FA77-9E15-CA3A58A5B545}"/>
              </a:ext>
            </a:extLst>
          </p:cNvPr>
          <p:cNvSpPr>
            <a:spLocks noGrp="1"/>
          </p:cNvSpPr>
          <p:nvPr>
            <p:ph type="body" idx="1" hasCustomPrompt="1"/>
          </p:nvPr>
        </p:nvSpPr>
        <p:spPr>
          <a:xfrm>
            <a:off x="644772" y="1681163"/>
            <a:ext cx="5157787" cy="823912"/>
          </a:xfrm>
        </p:spPr>
        <p:txBody>
          <a:bodyPr anchor="b"/>
          <a:lstStyle>
            <a:lvl1pPr marL="0" indent="0">
              <a:buNone/>
              <a:defRPr sz="2400" b="1"/>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a:t>Click to edit text</a:t>
            </a:r>
          </a:p>
        </p:txBody>
      </p:sp>
      <p:sp>
        <p:nvSpPr>
          <p:cNvPr id="4" name="Content Placeholder 3">
            <a:extLst>
              <a:ext uri="{FF2B5EF4-FFF2-40B4-BE49-F238E27FC236}">
                <a16:creationId xmlns:a16="http://schemas.microsoft.com/office/drawing/2014/main" id="{07B25F01-3996-B6B6-F8FD-75E9120A8843}"/>
              </a:ext>
            </a:extLst>
          </p:cNvPr>
          <p:cNvSpPr>
            <a:spLocks noGrp="1"/>
          </p:cNvSpPr>
          <p:nvPr>
            <p:ph sz="half" idx="2" hasCustomPrompt="1"/>
          </p:nvPr>
        </p:nvSpPr>
        <p:spPr>
          <a:xfrm>
            <a:off x="644772" y="2505075"/>
            <a:ext cx="5157787" cy="3684588"/>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F473F84-FD9A-282A-FBCC-F5ADD527FC9F}"/>
              </a:ext>
            </a:extLst>
          </p:cNvPr>
          <p:cNvSpPr>
            <a:spLocks noGrp="1"/>
          </p:cNvSpPr>
          <p:nvPr>
            <p:ph type="body" sz="quarter" idx="3" hasCustomPrompt="1"/>
          </p:nvPr>
        </p:nvSpPr>
        <p:spPr>
          <a:xfrm>
            <a:off x="6172202" y="1681163"/>
            <a:ext cx="5183188" cy="823912"/>
          </a:xfrm>
        </p:spPr>
        <p:txBody>
          <a:bodyPr anchor="b"/>
          <a:lstStyle>
            <a:lvl1pPr marL="0" indent="0">
              <a:buNone/>
              <a:defRPr sz="2400" b="1"/>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a:t>Click to edit text</a:t>
            </a:r>
          </a:p>
        </p:txBody>
      </p:sp>
      <p:sp>
        <p:nvSpPr>
          <p:cNvPr id="6" name="Content Placeholder 5">
            <a:extLst>
              <a:ext uri="{FF2B5EF4-FFF2-40B4-BE49-F238E27FC236}">
                <a16:creationId xmlns:a16="http://schemas.microsoft.com/office/drawing/2014/main" id="{5EE5DE14-382A-1AC7-A660-8E5831B83608}"/>
              </a:ext>
            </a:extLst>
          </p:cNvPr>
          <p:cNvSpPr>
            <a:spLocks noGrp="1"/>
          </p:cNvSpPr>
          <p:nvPr>
            <p:ph sz="quarter" idx="4" hasCustomPrompt="1"/>
          </p:nvPr>
        </p:nvSpPr>
        <p:spPr>
          <a:xfrm>
            <a:off x="6172202" y="2505075"/>
            <a:ext cx="5183188" cy="3684588"/>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8">
            <a:extLst>
              <a:ext uri="{FF2B5EF4-FFF2-40B4-BE49-F238E27FC236}">
                <a16:creationId xmlns:a16="http://schemas.microsoft.com/office/drawing/2014/main" id="{9E6D1FFC-28E6-E13A-7721-39658D2AA087}"/>
              </a:ext>
            </a:extLst>
          </p:cNvPr>
          <p:cNvSpPr>
            <a:spLocks noGrp="1"/>
          </p:cNvSpPr>
          <p:nvPr>
            <p:ph type="sldNum" sz="quarter" idx="12"/>
          </p:nvPr>
        </p:nvSpPr>
        <p:spPr/>
        <p:txBody>
          <a:bodyPr/>
          <a:lstStyle/>
          <a:p>
            <a:fld id="{AF566841-F213-4D51-B1D5-0B48849A4FB2}" type="slidenum">
              <a:rPr lang="en-US" smtClean="0"/>
              <a:t>‹#›</a:t>
            </a:fld>
            <a:endParaRPr lang="en-US"/>
          </a:p>
        </p:txBody>
      </p:sp>
    </p:spTree>
    <p:extLst>
      <p:ext uri="{BB962C8B-B14F-4D97-AF65-F5344CB8AC3E}">
        <p14:creationId xmlns:p14="http://schemas.microsoft.com/office/powerpoint/2010/main" val="28940915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B306F0-1717-3D2D-D246-FAEB43F05F0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03947A9-5AD0-C2E0-9C2A-6AEFF8E71A1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F29E616-0759-E050-D1AF-915A293D4144}"/>
              </a:ext>
            </a:extLst>
          </p:cNvPr>
          <p:cNvSpPr>
            <a:spLocks noGrp="1"/>
          </p:cNvSpPr>
          <p:nvPr>
            <p:ph type="dt" sz="half" idx="10"/>
          </p:nvPr>
        </p:nvSpPr>
        <p:spPr/>
        <p:txBody>
          <a:bodyPr/>
          <a:lstStyle/>
          <a:p>
            <a:fld id="{12EA851E-1E3C-49BF-85CB-0882A26F407A}" type="datetimeFigureOut">
              <a:rPr lang="en-US" smtClean="0"/>
              <a:t>12/8/2024</a:t>
            </a:fld>
            <a:endParaRPr lang="en-US"/>
          </a:p>
        </p:txBody>
      </p:sp>
      <p:sp>
        <p:nvSpPr>
          <p:cNvPr id="5" name="Footer Placeholder 4">
            <a:extLst>
              <a:ext uri="{FF2B5EF4-FFF2-40B4-BE49-F238E27FC236}">
                <a16:creationId xmlns:a16="http://schemas.microsoft.com/office/drawing/2014/main" id="{8B438228-F648-7755-DD96-A103A82476C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0E5F621-0759-82A5-D1DE-F0A41F8D5A92}"/>
              </a:ext>
            </a:extLst>
          </p:cNvPr>
          <p:cNvSpPr>
            <a:spLocks noGrp="1"/>
          </p:cNvSpPr>
          <p:nvPr>
            <p:ph type="sldNum" sz="quarter" idx="12"/>
          </p:nvPr>
        </p:nvSpPr>
        <p:spPr/>
        <p:txBody>
          <a:bodyPr/>
          <a:lstStyle/>
          <a:p>
            <a:fld id="{41A5BBCE-EAF3-4B04-BA69-4669A2978789}" type="slidenum">
              <a:rPr lang="en-US" smtClean="0"/>
              <a:t>‹#›</a:t>
            </a:fld>
            <a:endParaRPr lang="en-US"/>
          </a:p>
        </p:txBody>
      </p:sp>
    </p:spTree>
    <p:extLst>
      <p:ext uri="{BB962C8B-B14F-4D97-AF65-F5344CB8AC3E}">
        <p14:creationId xmlns:p14="http://schemas.microsoft.com/office/powerpoint/2010/main" val="60148678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327957-9EED-8271-0E72-EFAE0371AF15}"/>
              </a:ext>
            </a:extLst>
          </p:cNvPr>
          <p:cNvSpPr>
            <a:spLocks noGrp="1"/>
          </p:cNvSpPr>
          <p:nvPr>
            <p:ph type="title" hasCustomPrompt="1"/>
          </p:nvPr>
        </p:nvSpPr>
        <p:spPr/>
        <p:txBody>
          <a:bodyPr/>
          <a:lstStyle/>
          <a:p>
            <a:r>
              <a:rPr lang="en-US"/>
              <a:t>CLICK TO EDIT TITLE</a:t>
            </a:r>
          </a:p>
        </p:txBody>
      </p:sp>
      <p:sp>
        <p:nvSpPr>
          <p:cNvPr id="5" name="Slide Number Placeholder 4">
            <a:extLst>
              <a:ext uri="{FF2B5EF4-FFF2-40B4-BE49-F238E27FC236}">
                <a16:creationId xmlns:a16="http://schemas.microsoft.com/office/drawing/2014/main" id="{D555F4F9-1684-DE61-8B6E-9C5982CDC272}"/>
              </a:ext>
            </a:extLst>
          </p:cNvPr>
          <p:cNvSpPr>
            <a:spLocks noGrp="1"/>
          </p:cNvSpPr>
          <p:nvPr>
            <p:ph type="sldNum" sz="quarter" idx="12"/>
          </p:nvPr>
        </p:nvSpPr>
        <p:spPr/>
        <p:txBody>
          <a:bodyPr/>
          <a:lstStyle/>
          <a:p>
            <a:fld id="{AF566841-F213-4D51-B1D5-0B48849A4FB2}" type="slidenum">
              <a:rPr lang="en-US" smtClean="0"/>
              <a:t>‹#›</a:t>
            </a:fld>
            <a:endParaRPr lang="en-US"/>
          </a:p>
        </p:txBody>
      </p:sp>
    </p:spTree>
    <p:extLst>
      <p:ext uri="{BB962C8B-B14F-4D97-AF65-F5344CB8AC3E}">
        <p14:creationId xmlns:p14="http://schemas.microsoft.com/office/powerpoint/2010/main" val="102597775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C93D118-64C2-DAF8-93EF-9D41A6B09A50}"/>
              </a:ext>
            </a:extLst>
          </p:cNvPr>
          <p:cNvSpPr>
            <a:spLocks noGrp="1"/>
          </p:cNvSpPr>
          <p:nvPr>
            <p:ph type="sldNum" sz="quarter" idx="12"/>
          </p:nvPr>
        </p:nvSpPr>
        <p:spPr/>
        <p:txBody>
          <a:bodyPr/>
          <a:lstStyle/>
          <a:p>
            <a:fld id="{AF566841-F213-4D51-B1D5-0B48849A4FB2}" type="slidenum">
              <a:rPr lang="en-US" smtClean="0"/>
              <a:t>‹#›</a:t>
            </a:fld>
            <a:endParaRPr lang="en-US"/>
          </a:p>
        </p:txBody>
      </p:sp>
    </p:spTree>
    <p:extLst>
      <p:ext uri="{BB962C8B-B14F-4D97-AF65-F5344CB8AC3E}">
        <p14:creationId xmlns:p14="http://schemas.microsoft.com/office/powerpoint/2010/main" val="349050618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546ACC9-E2A9-486E-5749-83DDF3B956C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Tree>
    <p:extLst>
      <p:ext uri="{BB962C8B-B14F-4D97-AF65-F5344CB8AC3E}">
        <p14:creationId xmlns:p14="http://schemas.microsoft.com/office/powerpoint/2010/main" val="46903248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1ABF1B99-BFB4-0688-A8CA-067A988DADEC}"/>
              </a:ext>
            </a:extLst>
          </p:cNvPr>
          <p:cNvSpPr>
            <a:spLocks noGrp="1"/>
          </p:cNvSpPr>
          <p:nvPr>
            <p:ph type="sldNum" sz="quarter" idx="12"/>
          </p:nvPr>
        </p:nvSpPr>
        <p:spPr/>
        <p:txBody>
          <a:bodyPr/>
          <a:lstStyle/>
          <a:p>
            <a:fld id="{AF566841-F213-4D51-B1D5-0B48849A4FB2}" type="slidenum">
              <a:rPr lang="en-US" smtClean="0"/>
              <a:t>‹#›</a:t>
            </a:fld>
            <a:endParaRPr lang="en-US"/>
          </a:p>
        </p:txBody>
      </p:sp>
      <p:sp>
        <p:nvSpPr>
          <p:cNvPr id="3" name="Content Placeholder 2">
            <a:extLst>
              <a:ext uri="{FF2B5EF4-FFF2-40B4-BE49-F238E27FC236}">
                <a16:creationId xmlns:a16="http://schemas.microsoft.com/office/drawing/2014/main" id="{A1A211F7-F5B3-755A-0FE9-7416E5B6D3BB}"/>
              </a:ext>
            </a:extLst>
          </p:cNvPr>
          <p:cNvSpPr>
            <a:spLocks noGrp="1"/>
          </p:cNvSpPr>
          <p:nvPr>
            <p:ph idx="1" hasCustomPrompt="1"/>
          </p:nvPr>
        </p:nvSpPr>
        <p:spPr>
          <a:xfrm>
            <a:off x="5183188" y="987428"/>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C1DCA10-F271-79EA-C335-35398B7961CF}"/>
              </a:ext>
            </a:extLst>
          </p:cNvPr>
          <p:cNvSpPr>
            <a:spLocks noGrp="1"/>
          </p:cNvSpPr>
          <p:nvPr>
            <p:ph type="body" sz="half" idx="2" hasCustomPrompt="1"/>
          </p:nvPr>
        </p:nvSpPr>
        <p:spPr>
          <a:xfrm>
            <a:off x="644773" y="2057402"/>
            <a:ext cx="4127255" cy="3811588"/>
          </a:xfrm>
        </p:spPr>
        <p:txBody>
          <a:bodyPr/>
          <a:lstStyle>
            <a:lvl1pPr marL="0" indent="0">
              <a:buNone/>
              <a:defRPr sz="1600"/>
            </a:lvl1pPr>
            <a:lvl2pPr marL="457178" indent="0">
              <a:buNone/>
              <a:defRPr sz="1400"/>
            </a:lvl2pPr>
            <a:lvl3pPr marL="914354" indent="0">
              <a:buNone/>
              <a:defRPr sz="1200"/>
            </a:lvl3pPr>
            <a:lvl4pPr marL="1371532" indent="0">
              <a:buNone/>
              <a:defRPr sz="1000"/>
            </a:lvl4pPr>
            <a:lvl5pPr marL="1828709" indent="0">
              <a:buNone/>
              <a:defRPr sz="1000"/>
            </a:lvl5pPr>
            <a:lvl6pPr marL="2285886" indent="0">
              <a:buNone/>
              <a:defRPr sz="1000"/>
            </a:lvl6pPr>
            <a:lvl7pPr marL="2743062" indent="0">
              <a:buNone/>
              <a:defRPr sz="1000"/>
            </a:lvl7pPr>
            <a:lvl8pPr marL="3200240" indent="0">
              <a:buNone/>
              <a:defRPr sz="1000"/>
            </a:lvl8pPr>
            <a:lvl9pPr marL="3657418" indent="0">
              <a:buNone/>
              <a:defRPr sz="1000"/>
            </a:lvl9pPr>
          </a:lstStyle>
          <a:p>
            <a:pPr lvl="0"/>
            <a:r>
              <a:rPr lang="en-US"/>
              <a:t>Click to edit text</a:t>
            </a:r>
          </a:p>
        </p:txBody>
      </p:sp>
      <p:sp>
        <p:nvSpPr>
          <p:cNvPr id="2" name="Title 1">
            <a:extLst>
              <a:ext uri="{FF2B5EF4-FFF2-40B4-BE49-F238E27FC236}">
                <a16:creationId xmlns:a16="http://schemas.microsoft.com/office/drawing/2014/main" id="{F7F18D82-BCB2-4520-6E3E-BC47DF6E92F2}"/>
              </a:ext>
            </a:extLst>
          </p:cNvPr>
          <p:cNvSpPr>
            <a:spLocks noGrp="1"/>
          </p:cNvSpPr>
          <p:nvPr>
            <p:ph type="title" hasCustomPrompt="1"/>
          </p:nvPr>
        </p:nvSpPr>
        <p:spPr>
          <a:xfrm>
            <a:off x="644773" y="457200"/>
            <a:ext cx="4127255" cy="1600200"/>
          </a:xfrm>
        </p:spPr>
        <p:txBody>
          <a:bodyPr anchor="b"/>
          <a:lstStyle>
            <a:lvl1pPr>
              <a:defRPr sz="3200"/>
            </a:lvl1pPr>
          </a:lstStyle>
          <a:p>
            <a:r>
              <a:rPr lang="en-US"/>
              <a:t>CLICK TO EDIT TITLE</a:t>
            </a:r>
          </a:p>
        </p:txBody>
      </p:sp>
    </p:spTree>
    <p:extLst>
      <p:ext uri="{BB962C8B-B14F-4D97-AF65-F5344CB8AC3E}">
        <p14:creationId xmlns:p14="http://schemas.microsoft.com/office/powerpoint/2010/main" val="14633057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BCDE9B-54A8-866E-B788-EB3968761BC7}"/>
              </a:ext>
            </a:extLst>
          </p:cNvPr>
          <p:cNvSpPr>
            <a:spLocks noGrp="1"/>
          </p:cNvSpPr>
          <p:nvPr>
            <p:ph type="title" hasCustomPrompt="1"/>
          </p:nvPr>
        </p:nvSpPr>
        <p:spPr>
          <a:xfrm>
            <a:off x="644773" y="457200"/>
            <a:ext cx="4127255" cy="1600200"/>
          </a:xfrm>
        </p:spPr>
        <p:txBody>
          <a:bodyPr anchor="b"/>
          <a:lstStyle>
            <a:lvl1pPr>
              <a:defRPr sz="3200"/>
            </a:lvl1pPr>
          </a:lstStyle>
          <a:p>
            <a:r>
              <a:rPr lang="en-US"/>
              <a:t>Click to edit title</a:t>
            </a:r>
          </a:p>
        </p:txBody>
      </p:sp>
      <p:sp>
        <p:nvSpPr>
          <p:cNvPr id="4" name="Text Placeholder 3">
            <a:extLst>
              <a:ext uri="{FF2B5EF4-FFF2-40B4-BE49-F238E27FC236}">
                <a16:creationId xmlns:a16="http://schemas.microsoft.com/office/drawing/2014/main" id="{B31F6659-DAE0-7160-C9F6-2C8137D933BD}"/>
              </a:ext>
            </a:extLst>
          </p:cNvPr>
          <p:cNvSpPr>
            <a:spLocks noGrp="1"/>
          </p:cNvSpPr>
          <p:nvPr>
            <p:ph type="body" sz="half" idx="2" hasCustomPrompt="1"/>
          </p:nvPr>
        </p:nvSpPr>
        <p:spPr>
          <a:xfrm>
            <a:off x="644773" y="2057402"/>
            <a:ext cx="4127255" cy="3811588"/>
          </a:xfrm>
        </p:spPr>
        <p:txBody>
          <a:bodyPr/>
          <a:lstStyle>
            <a:lvl1pPr marL="0" indent="0">
              <a:buNone/>
              <a:defRPr sz="1600"/>
            </a:lvl1pPr>
            <a:lvl2pPr marL="457178" indent="0">
              <a:buNone/>
              <a:defRPr sz="1400"/>
            </a:lvl2pPr>
            <a:lvl3pPr marL="914354" indent="0">
              <a:buNone/>
              <a:defRPr sz="1200"/>
            </a:lvl3pPr>
            <a:lvl4pPr marL="1371532" indent="0">
              <a:buNone/>
              <a:defRPr sz="1000"/>
            </a:lvl4pPr>
            <a:lvl5pPr marL="1828709" indent="0">
              <a:buNone/>
              <a:defRPr sz="1000"/>
            </a:lvl5pPr>
            <a:lvl6pPr marL="2285886" indent="0">
              <a:buNone/>
              <a:defRPr sz="1000"/>
            </a:lvl6pPr>
            <a:lvl7pPr marL="2743062" indent="0">
              <a:buNone/>
              <a:defRPr sz="1000"/>
            </a:lvl7pPr>
            <a:lvl8pPr marL="3200240" indent="0">
              <a:buNone/>
              <a:defRPr sz="1000"/>
            </a:lvl8pPr>
            <a:lvl9pPr marL="3657418" indent="0">
              <a:buNone/>
              <a:defRPr sz="1000"/>
            </a:lvl9pPr>
          </a:lstStyle>
          <a:p>
            <a:pPr lvl="0"/>
            <a:r>
              <a:rPr lang="en-US"/>
              <a:t>Click to edit text</a:t>
            </a:r>
          </a:p>
        </p:txBody>
      </p:sp>
      <p:sp>
        <p:nvSpPr>
          <p:cNvPr id="3" name="Picture Placeholder 2">
            <a:extLst>
              <a:ext uri="{FF2B5EF4-FFF2-40B4-BE49-F238E27FC236}">
                <a16:creationId xmlns:a16="http://schemas.microsoft.com/office/drawing/2014/main" id="{3F05E2B1-FC9F-DFC8-B82B-3A9D2B911EBC}"/>
              </a:ext>
            </a:extLst>
          </p:cNvPr>
          <p:cNvSpPr>
            <a:spLocks noGrp="1"/>
          </p:cNvSpPr>
          <p:nvPr>
            <p:ph type="pic" idx="1"/>
          </p:nvPr>
        </p:nvSpPr>
        <p:spPr>
          <a:xfrm>
            <a:off x="5183188" y="987428"/>
            <a:ext cx="6172200" cy="4873625"/>
          </a:xfrm>
        </p:spPr>
        <p:txBody>
          <a:bodyPr/>
          <a:lstStyle>
            <a:lvl1pPr marL="0" indent="0">
              <a:buNone/>
              <a:defRPr sz="3200"/>
            </a:lvl1pPr>
            <a:lvl2pPr marL="457178" indent="0">
              <a:buNone/>
              <a:defRPr sz="2800"/>
            </a:lvl2pPr>
            <a:lvl3pPr marL="914354" indent="0">
              <a:buNone/>
              <a:defRPr sz="2400"/>
            </a:lvl3pPr>
            <a:lvl4pPr marL="1371532" indent="0">
              <a:buNone/>
              <a:defRPr sz="2000"/>
            </a:lvl4pPr>
            <a:lvl5pPr marL="1828709" indent="0">
              <a:buNone/>
              <a:defRPr sz="2000"/>
            </a:lvl5pPr>
            <a:lvl6pPr marL="2285886" indent="0">
              <a:buNone/>
              <a:defRPr sz="2000"/>
            </a:lvl6pPr>
            <a:lvl7pPr marL="2743062" indent="0">
              <a:buNone/>
              <a:defRPr sz="2000"/>
            </a:lvl7pPr>
            <a:lvl8pPr marL="3200240" indent="0">
              <a:buNone/>
              <a:defRPr sz="2000"/>
            </a:lvl8pPr>
            <a:lvl9pPr marL="3657418" indent="0">
              <a:buNone/>
              <a:defRPr sz="2000"/>
            </a:lvl9pPr>
          </a:lstStyle>
          <a:p>
            <a:r>
              <a:rPr lang="en-US"/>
              <a:t>Click icon to add picture</a:t>
            </a:r>
          </a:p>
        </p:txBody>
      </p:sp>
      <p:sp>
        <p:nvSpPr>
          <p:cNvPr id="7" name="Slide Number Placeholder 6">
            <a:extLst>
              <a:ext uri="{FF2B5EF4-FFF2-40B4-BE49-F238E27FC236}">
                <a16:creationId xmlns:a16="http://schemas.microsoft.com/office/drawing/2014/main" id="{330ECE5B-0146-1148-6A0D-A0F447C354AC}"/>
              </a:ext>
            </a:extLst>
          </p:cNvPr>
          <p:cNvSpPr>
            <a:spLocks noGrp="1"/>
          </p:cNvSpPr>
          <p:nvPr>
            <p:ph type="sldNum" sz="quarter" idx="12"/>
          </p:nvPr>
        </p:nvSpPr>
        <p:spPr/>
        <p:txBody>
          <a:bodyPr/>
          <a:lstStyle/>
          <a:p>
            <a:fld id="{AF566841-F213-4D51-B1D5-0B48849A4FB2}" type="slidenum">
              <a:rPr lang="en-US" smtClean="0"/>
              <a:t>‹#›</a:t>
            </a:fld>
            <a:endParaRPr lang="en-US"/>
          </a:p>
        </p:txBody>
      </p:sp>
    </p:spTree>
    <p:extLst>
      <p:ext uri="{BB962C8B-B14F-4D97-AF65-F5344CB8AC3E}">
        <p14:creationId xmlns:p14="http://schemas.microsoft.com/office/powerpoint/2010/main" val="71648258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F92B4C-D932-924C-A9B9-A7396B7CB503}"/>
              </a:ext>
            </a:extLst>
          </p:cNvPr>
          <p:cNvSpPr>
            <a:spLocks noGrp="1"/>
          </p:cNvSpPr>
          <p:nvPr>
            <p:ph type="title" hasCustomPrompt="1"/>
          </p:nvPr>
        </p:nvSpPr>
        <p:spPr/>
        <p:txBody>
          <a:bodyPr/>
          <a:lstStyle/>
          <a:p>
            <a:r>
              <a:rPr lang="en-US"/>
              <a:t>Click to edit title</a:t>
            </a:r>
          </a:p>
        </p:txBody>
      </p:sp>
      <p:sp>
        <p:nvSpPr>
          <p:cNvPr id="3" name="Vertical Text Placeholder 2">
            <a:extLst>
              <a:ext uri="{FF2B5EF4-FFF2-40B4-BE49-F238E27FC236}">
                <a16:creationId xmlns:a16="http://schemas.microsoft.com/office/drawing/2014/main" id="{61DF67A6-D1DA-71BB-CCFF-678D91838913}"/>
              </a:ext>
            </a:extLst>
          </p:cNvPr>
          <p:cNvSpPr>
            <a:spLocks noGrp="1"/>
          </p:cNvSpPr>
          <p:nvPr>
            <p:ph type="body" orient="vert" idx="1" hasCustomPrompt="1"/>
          </p:nvPr>
        </p:nvSpPr>
        <p:spPr/>
        <p:txBody>
          <a:bodyPr vert="eaVert"/>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4672448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28CFDF3-4C0B-B588-73E9-559E689FE0AF}"/>
              </a:ext>
            </a:extLst>
          </p:cNvPr>
          <p:cNvSpPr>
            <a:spLocks noGrp="1"/>
          </p:cNvSpPr>
          <p:nvPr>
            <p:ph type="title" orient="vert"/>
          </p:nvPr>
        </p:nvSpPr>
        <p:spPr>
          <a:xfrm>
            <a:off x="8724902" y="365127"/>
            <a:ext cx="2628900" cy="5811839"/>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0E20EF8-D417-90E9-AEFA-DB28B8392B89}"/>
              </a:ext>
            </a:extLst>
          </p:cNvPr>
          <p:cNvSpPr>
            <a:spLocks noGrp="1"/>
          </p:cNvSpPr>
          <p:nvPr>
            <p:ph type="body" orient="vert" idx="1"/>
          </p:nvPr>
        </p:nvSpPr>
        <p:spPr>
          <a:xfrm>
            <a:off x="644769" y="365127"/>
            <a:ext cx="7927731" cy="581183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0972701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hank You Slide">
    <p:spTree>
      <p:nvGrpSpPr>
        <p:cNvPr id="1" name=""/>
        <p:cNvGrpSpPr/>
        <p:nvPr/>
      </p:nvGrpSpPr>
      <p:grpSpPr>
        <a:xfrm>
          <a:off x="0" y="0"/>
          <a:ext cx="0" cy="0"/>
          <a:chOff x="0" y="0"/>
          <a:chExt cx="0" cy="0"/>
        </a:xfrm>
      </p:grpSpPr>
      <p:pic>
        <p:nvPicPr>
          <p:cNvPr id="6" name="Picture 5" descr="A picture containing person, crowd, event, several&#10;&#10;Description automatically generated">
            <a:extLst>
              <a:ext uri="{FF2B5EF4-FFF2-40B4-BE49-F238E27FC236}">
                <a16:creationId xmlns:a16="http://schemas.microsoft.com/office/drawing/2014/main" id="{206FAFD8-028E-613E-F668-7FDFC37E002D}"/>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2" y="0"/>
            <a:ext cx="7305260" cy="6858000"/>
          </a:xfrm>
          <a:prstGeom prst="rect">
            <a:avLst/>
          </a:prstGeom>
        </p:spPr>
      </p:pic>
      <p:pic>
        <p:nvPicPr>
          <p:cNvPr id="3" name="Picture 2" descr="A picture containing shape&#10;&#10;Description automatically generated">
            <a:extLst>
              <a:ext uri="{FF2B5EF4-FFF2-40B4-BE49-F238E27FC236}">
                <a16:creationId xmlns:a16="http://schemas.microsoft.com/office/drawing/2014/main" id="{E12E123F-8311-330F-DB73-3B618A779343}"/>
              </a:ext>
            </a:extLst>
          </p:cNvPr>
          <p:cNvPicPr>
            <a:picLocks noChangeAspect="1"/>
          </p:cNvPicPr>
          <p:nvPr/>
        </p:nvPicPr>
        <p:blipFill>
          <a:blip r:embed="rId3"/>
          <a:stretch>
            <a:fillRect/>
          </a:stretch>
        </p:blipFill>
        <p:spPr>
          <a:xfrm>
            <a:off x="0" y="0"/>
            <a:ext cx="12192000" cy="6858000"/>
          </a:xfrm>
          <a:prstGeom prst="rect">
            <a:avLst/>
          </a:prstGeom>
        </p:spPr>
      </p:pic>
      <p:sp>
        <p:nvSpPr>
          <p:cNvPr id="5" name="TextBox 4">
            <a:extLst>
              <a:ext uri="{FF2B5EF4-FFF2-40B4-BE49-F238E27FC236}">
                <a16:creationId xmlns:a16="http://schemas.microsoft.com/office/drawing/2014/main" id="{84B2191C-6994-71BA-A63E-85F5AF6A9776}"/>
              </a:ext>
            </a:extLst>
          </p:cNvPr>
          <p:cNvSpPr txBox="1"/>
          <p:nvPr/>
        </p:nvSpPr>
        <p:spPr>
          <a:xfrm>
            <a:off x="7284722" y="3144277"/>
            <a:ext cx="4245895" cy="923330"/>
          </a:xfrm>
          <a:prstGeom prst="rect">
            <a:avLst/>
          </a:prstGeom>
          <a:noFill/>
        </p:spPr>
        <p:txBody>
          <a:bodyPr wrap="square" rtlCol="0">
            <a:spAutoFit/>
          </a:bodyPr>
          <a:lstStyle/>
          <a:p>
            <a:pPr algn="r"/>
            <a:r>
              <a:rPr lang="en-US" sz="5400" b="0" i="0">
                <a:solidFill>
                  <a:schemeClr val="bg1"/>
                </a:solidFill>
                <a:latin typeface="Saira Condensed Condensed Light" pitchFamily="2" charset="77"/>
              </a:rPr>
              <a:t>THANK </a:t>
            </a:r>
            <a:r>
              <a:rPr lang="en-US" sz="5400" b="1" i="0">
                <a:solidFill>
                  <a:schemeClr val="bg1"/>
                </a:solidFill>
                <a:latin typeface="Saira Condensed Condensed Light" pitchFamily="2" charset="77"/>
              </a:rPr>
              <a:t>YOU</a:t>
            </a:r>
          </a:p>
        </p:txBody>
      </p:sp>
      <p:sp>
        <p:nvSpPr>
          <p:cNvPr id="9" name="TextBox 8">
            <a:extLst>
              <a:ext uri="{FF2B5EF4-FFF2-40B4-BE49-F238E27FC236}">
                <a16:creationId xmlns:a16="http://schemas.microsoft.com/office/drawing/2014/main" id="{7F2600DA-4934-A3D7-306B-06292C3154B8}"/>
              </a:ext>
            </a:extLst>
          </p:cNvPr>
          <p:cNvSpPr txBox="1"/>
          <p:nvPr/>
        </p:nvSpPr>
        <p:spPr>
          <a:xfrm>
            <a:off x="6096002" y="5170418"/>
            <a:ext cx="5434615" cy="584775"/>
          </a:xfrm>
          <a:prstGeom prst="rect">
            <a:avLst/>
          </a:prstGeom>
          <a:noFill/>
        </p:spPr>
        <p:txBody>
          <a:bodyPr wrap="square" rtlCol="0">
            <a:spAutoFit/>
          </a:bodyPr>
          <a:lstStyle/>
          <a:p>
            <a:pPr algn="r"/>
            <a:r>
              <a:rPr lang="en-US" sz="1600" b="1" kern="1200">
                <a:solidFill>
                  <a:schemeClr val="bg1"/>
                </a:solidFill>
                <a:effectLst/>
                <a:latin typeface="IBM Plex Sans" panose="020B0503050203000203" pitchFamily="34" charset="0"/>
                <a:ea typeface="+mn-ea"/>
                <a:cs typeface="+mn-cs"/>
              </a:rPr>
              <a:t>Stevens Institute of Technology</a:t>
            </a:r>
            <a:br>
              <a:rPr lang="en-US" sz="1600" b="1" kern="1200">
                <a:solidFill>
                  <a:schemeClr val="bg1"/>
                </a:solidFill>
                <a:effectLst/>
                <a:latin typeface="IBM Plex Sans" panose="020B0503050203000203" pitchFamily="34" charset="0"/>
                <a:ea typeface="+mn-ea"/>
                <a:cs typeface="+mn-cs"/>
              </a:rPr>
            </a:br>
            <a:r>
              <a:rPr lang="en-US" sz="1600" kern="1200">
                <a:solidFill>
                  <a:schemeClr val="bg1"/>
                </a:solidFill>
                <a:effectLst/>
                <a:latin typeface="IBM Plex Sans" panose="020B0503050203000203" pitchFamily="34" charset="0"/>
                <a:ea typeface="+mn-ea"/>
                <a:cs typeface="+mn-cs"/>
              </a:rPr>
              <a:t>1 Castle Point Terrace, Hoboken, NJ 07030</a:t>
            </a:r>
          </a:p>
        </p:txBody>
      </p:sp>
    </p:spTree>
    <p:extLst>
      <p:ext uri="{BB962C8B-B14F-4D97-AF65-F5344CB8AC3E}">
        <p14:creationId xmlns:p14="http://schemas.microsoft.com/office/powerpoint/2010/main" val="50965530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Subhead w/ No Bullets">
    <p:spTree>
      <p:nvGrpSpPr>
        <p:cNvPr id="1" name=""/>
        <p:cNvGrpSpPr/>
        <p:nvPr/>
      </p:nvGrpSpPr>
      <p:grpSpPr>
        <a:xfrm>
          <a:off x="0" y="0"/>
          <a:ext cx="0" cy="0"/>
          <a:chOff x="0" y="0"/>
          <a:chExt cx="0" cy="0"/>
        </a:xfrm>
      </p:grpSpPr>
      <p:sp>
        <p:nvSpPr>
          <p:cNvPr id="11" name="Text Placeholder 2"/>
          <p:cNvSpPr>
            <a:spLocks noGrp="1"/>
          </p:cNvSpPr>
          <p:nvPr>
            <p:ph type="body" sz="quarter" idx="12" hasCustomPrompt="1"/>
          </p:nvPr>
        </p:nvSpPr>
        <p:spPr>
          <a:xfrm>
            <a:off x="302684" y="1709353"/>
            <a:ext cx="11588749" cy="4384543"/>
          </a:xfrm>
          <a:prstGeom prst="rect">
            <a:avLst/>
          </a:prstGeom>
        </p:spPr>
        <p:txBody>
          <a:bodyPr vert="horz"/>
          <a:lstStyle>
            <a:lvl1pPr marL="0" indent="0">
              <a:spcBef>
                <a:spcPts val="0"/>
              </a:spcBef>
              <a:spcAft>
                <a:spcPts val="1200"/>
              </a:spcAft>
              <a:buFontTx/>
              <a:buNone/>
              <a:defRPr sz="1600" b="0" i="0">
                <a:latin typeface="Arial"/>
                <a:cs typeface="Arial"/>
              </a:defRPr>
            </a:lvl1pPr>
            <a:lvl2pPr marL="457200" indent="0">
              <a:spcBef>
                <a:spcPts val="0"/>
              </a:spcBef>
              <a:spcAft>
                <a:spcPts val="1200"/>
              </a:spcAft>
              <a:buFontTx/>
              <a:buNone/>
              <a:defRPr sz="1600" b="0" i="0">
                <a:latin typeface="Arial"/>
                <a:cs typeface="Arial"/>
              </a:defRPr>
            </a:lvl2pPr>
            <a:lvl3pPr marL="914400" indent="0">
              <a:spcBef>
                <a:spcPts val="0"/>
              </a:spcBef>
              <a:spcAft>
                <a:spcPts val="1200"/>
              </a:spcAft>
              <a:buFontTx/>
              <a:buNone/>
              <a:defRPr sz="1400" b="0" i="0" baseline="0">
                <a:latin typeface="Arial"/>
                <a:cs typeface="Arial"/>
              </a:defRPr>
            </a:lvl3pPr>
            <a:lvl4pPr marL="1371600" indent="0">
              <a:spcBef>
                <a:spcPts val="0"/>
              </a:spcBef>
              <a:spcAft>
                <a:spcPts val="1200"/>
              </a:spcAft>
              <a:buFontTx/>
              <a:buNone/>
              <a:defRPr sz="1200" b="0" i="0" baseline="0">
                <a:latin typeface="Arial"/>
                <a:cs typeface="Arial"/>
              </a:defRPr>
            </a:lvl4pPr>
            <a:lvl5pPr marL="1828800" indent="0">
              <a:spcBef>
                <a:spcPts val="0"/>
              </a:spcBef>
              <a:spcAft>
                <a:spcPts val="1200"/>
              </a:spcAft>
              <a:buFontTx/>
              <a:buNone/>
              <a:defRPr sz="1000" b="0" i="0">
                <a:latin typeface="Arial"/>
                <a:cs typeface="Arial"/>
              </a:defRPr>
            </a:lvl5pPr>
          </a:lstStyle>
          <a:p>
            <a:pPr lvl="0"/>
            <a:r>
              <a:rPr lang="en-US"/>
              <a:t>Insert Text Here</a:t>
            </a:r>
          </a:p>
        </p:txBody>
      </p:sp>
      <p:sp>
        <p:nvSpPr>
          <p:cNvPr id="13" name="Title 1"/>
          <p:cNvSpPr>
            <a:spLocks noGrp="1"/>
          </p:cNvSpPr>
          <p:nvPr>
            <p:ph type="title" hasCustomPrompt="1"/>
          </p:nvPr>
        </p:nvSpPr>
        <p:spPr>
          <a:xfrm>
            <a:off x="302684" y="418355"/>
            <a:ext cx="9737787" cy="535863"/>
          </a:xfrm>
          <a:prstGeom prst="rect">
            <a:avLst/>
          </a:prstGeom>
        </p:spPr>
        <p:txBody>
          <a:bodyPr/>
          <a:lstStyle>
            <a:lvl1pPr>
              <a:defRPr sz="3000" b="1" i="0">
                <a:latin typeface="Arial"/>
                <a:cs typeface="Arial"/>
              </a:defRPr>
            </a:lvl1pPr>
          </a:lstStyle>
          <a:p>
            <a:r>
              <a:rPr lang="en-US"/>
              <a:t>Insert Slide Title</a:t>
            </a:r>
          </a:p>
        </p:txBody>
      </p:sp>
      <p:sp>
        <p:nvSpPr>
          <p:cNvPr id="4" name="Slide Number Placeholder 3"/>
          <p:cNvSpPr>
            <a:spLocks noGrp="1"/>
          </p:cNvSpPr>
          <p:nvPr>
            <p:ph type="sldNum" sz="quarter" idx="14"/>
          </p:nvPr>
        </p:nvSpPr>
        <p:spPr>
          <a:xfrm>
            <a:off x="11356641" y="6449010"/>
            <a:ext cx="635497" cy="365125"/>
          </a:xfrm>
          <a:prstGeom prst="rect">
            <a:avLst/>
          </a:prstGeom>
        </p:spPr>
        <p:txBody>
          <a:bodyPr/>
          <a:lstStyle/>
          <a:p>
            <a:fld id="{AF566841-F213-4D51-B1D5-0B48849A4FB2}" type="slidenum">
              <a:rPr lang="en-US" smtClean="0"/>
              <a:t>‹#›</a:t>
            </a:fld>
            <a:endParaRPr lang="en-US"/>
          </a:p>
        </p:txBody>
      </p:sp>
      <p:sp>
        <p:nvSpPr>
          <p:cNvPr id="6" name="Text Placeholder 4"/>
          <p:cNvSpPr>
            <a:spLocks noGrp="1"/>
          </p:cNvSpPr>
          <p:nvPr>
            <p:ph type="body" sz="quarter" idx="13" hasCustomPrompt="1"/>
          </p:nvPr>
        </p:nvSpPr>
        <p:spPr>
          <a:xfrm>
            <a:off x="302684" y="1006103"/>
            <a:ext cx="11588749" cy="408060"/>
          </a:xfrm>
          <a:prstGeom prst="rect">
            <a:avLst/>
          </a:prstGeom>
        </p:spPr>
        <p:txBody>
          <a:bodyPr vert="horz" wrap="none" anchor="t" anchorCtr="0"/>
          <a:lstStyle>
            <a:lvl1pPr marL="0" indent="0">
              <a:spcBef>
                <a:spcPts val="0"/>
              </a:spcBef>
              <a:buNone/>
              <a:defRPr sz="1800" b="0" i="0">
                <a:latin typeface="Arial"/>
                <a:cs typeface="Arial"/>
              </a:defRPr>
            </a:lvl1pPr>
            <a:lvl3pPr marL="914400" indent="0">
              <a:buNone/>
              <a:defRPr sz="2700"/>
            </a:lvl3pPr>
            <a:lvl4pPr marL="1371600" indent="0">
              <a:buNone/>
              <a:defRPr sz="2700"/>
            </a:lvl4pPr>
            <a:lvl5pPr marL="1828800" indent="0">
              <a:buNone/>
              <a:defRPr sz="2700"/>
            </a:lvl5pPr>
          </a:lstStyle>
          <a:p>
            <a:r>
              <a:rPr lang="en-US"/>
              <a:t>Insert Subhead</a:t>
            </a:r>
          </a:p>
        </p:txBody>
      </p:sp>
    </p:spTree>
    <p:extLst>
      <p:ext uri="{BB962C8B-B14F-4D97-AF65-F5344CB8AC3E}">
        <p14:creationId xmlns:p14="http://schemas.microsoft.com/office/powerpoint/2010/main" val="276921270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Title + subtitle + pictu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72C41-A024-2F33-1F04-21E003FA7291}"/>
              </a:ext>
            </a:extLst>
          </p:cNvPr>
          <p:cNvSpPr>
            <a:spLocks noGrp="1"/>
          </p:cNvSpPr>
          <p:nvPr>
            <p:ph type="ctrTitle"/>
          </p:nvPr>
        </p:nvSpPr>
        <p:spPr>
          <a:xfrm>
            <a:off x="1117600" y="762000"/>
            <a:ext cx="5066250" cy="2900680"/>
          </a:xfrm>
        </p:spPr>
        <p:txBody>
          <a:bodyPr anchor="b">
            <a:noAutofit/>
          </a:bodyPr>
          <a:lstStyle>
            <a:lvl1pPr algn="ctr">
              <a:defRPr sz="3200"/>
            </a:lvl1pPr>
          </a:lstStyle>
          <a:p>
            <a:r>
              <a:rPr lang="en-US"/>
              <a:t>Click to edit Master title style</a:t>
            </a:r>
            <a:endParaRPr lang="en-US" dirty="0"/>
          </a:p>
        </p:txBody>
      </p:sp>
      <p:sp>
        <p:nvSpPr>
          <p:cNvPr id="12" name="Picture Placeholder 11">
            <a:extLst>
              <a:ext uri="{FF2B5EF4-FFF2-40B4-BE49-F238E27FC236}">
                <a16:creationId xmlns:a16="http://schemas.microsoft.com/office/drawing/2014/main" id="{82836803-D9E6-3DF1-3B90-1E7E677CC7B7}"/>
              </a:ext>
            </a:extLst>
          </p:cNvPr>
          <p:cNvSpPr>
            <a:spLocks noGrp="1"/>
          </p:cNvSpPr>
          <p:nvPr>
            <p:ph type="pic" sz="quarter" idx="10" hasCustomPrompt="1"/>
          </p:nvPr>
        </p:nvSpPr>
        <p:spPr>
          <a:xfrm flipH="1">
            <a:off x="6086167" y="-22225"/>
            <a:ext cx="6080760" cy="6902450"/>
          </a:xfrm>
          <a:prstGeom prst="parallelogram">
            <a:avLst/>
          </a:prstGeom>
          <a:ln>
            <a:noFill/>
          </a:ln>
        </p:spPr>
        <p:txBody>
          <a:bodyPr lIns="0" tIns="0">
            <a:normAutofit/>
          </a:bodyPr>
          <a:lstStyle>
            <a:lvl1pPr marL="0" indent="0" algn="l">
              <a:buNone/>
              <a:defRPr sz="2000"/>
            </a:lvl1pPr>
          </a:lstStyle>
          <a:p>
            <a:r>
              <a:rPr lang="en-US" dirty="0"/>
              <a:t>Click icon to add image</a:t>
            </a:r>
          </a:p>
        </p:txBody>
      </p:sp>
      <p:sp>
        <p:nvSpPr>
          <p:cNvPr id="3" name="Subtitle 2">
            <a:extLst>
              <a:ext uri="{FF2B5EF4-FFF2-40B4-BE49-F238E27FC236}">
                <a16:creationId xmlns:a16="http://schemas.microsoft.com/office/drawing/2014/main" id="{473BC2DF-9C2A-052C-AD2C-0A8ABAA50374}"/>
              </a:ext>
            </a:extLst>
          </p:cNvPr>
          <p:cNvSpPr>
            <a:spLocks noGrp="1"/>
          </p:cNvSpPr>
          <p:nvPr>
            <p:ph type="subTitle" idx="1" hasCustomPrompt="1"/>
          </p:nvPr>
        </p:nvSpPr>
        <p:spPr>
          <a:xfrm>
            <a:off x="1117600" y="4145280"/>
            <a:ext cx="5066250" cy="690880"/>
          </a:xfrm>
          <a:gradFill flip="none" rotWithShape="1">
            <a:gsLst>
              <a:gs pos="0">
                <a:schemeClr val="accent5"/>
              </a:gs>
              <a:gs pos="100000">
                <a:schemeClr val="accent2">
                  <a:lumMod val="97000"/>
                  <a:lumOff val="3000"/>
                </a:schemeClr>
              </a:gs>
              <a:gs pos="50000">
                <a:schemeClr val="accent1"/>
              </a:gs>
            </a:gsLst>
            <a:lin ang="10200000" scaled="0"/>
            <a:tileRect/>
          </a:gradFill>
        </p:spPr>
        <p:txBody>
          <a:bodyPr anchor="ctr">
            <a:normAutofit/>
          </a:bodyPr>
          <a:lstStyle>
            <a:lvl1pPr marL="0" indent="0" algn="ctr">
              <a:buNone/>
              <a:defRPr sz="2400" cap="all" baseline="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add subtitle</a:t>
            </a:r>
          </a:p>
        </p:txBody>
      </p:sp>
    </p:spTree>
    <p:extLst>
      <p:ext uri="{BB962C8B-B14F-4D97-AF65-F5344CB8AC3E}">
        <p14:creationId xmlns:p14="http://schemas.microsoft.com/office/powerpoint/2010/main" val="38513720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83A0E-244A-A925-4BB9-DD25E8C9A9C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F189D16-1C9D-C7F7-342F-73653E17224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1E3742A-9787-5D59-32A2-FE36610FDDC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C3D7F21-D475-8067-0F72-ED5360286DE7}"/>
              </a:ext>
            </a:extLst>
          </p:cNvPr>
          <p:cNvSpPr>
            <a:spLocks noGrp="1"/>
          </p:cNvSpPr>
          <p:nvPr>
            <p:ph type="dt" sz="half" idx="10"/>
          </p:nvPr>
        </p:nvSpPr>
        <p:spPr/>
        <p:txBody>
          <a:bodyPr/>
          <a:lstStyle/>
          <a:p>
            <a:fld id="{12EA851E-1E3C-49BF-85CB-0882A26F407A}" type="datetimeFigureOut">
              <a:rPr lang="en-US" smtClean="0"/>
              <a:t>12/8/2024</a:t>
            </a:fld>
            <a:endParaRPr lang="en-US"/>
          </a:p>
        </p:txBody>
      </p:sp>
      <p:sp>
        <p:nvSpPr>
          <p:cNvPr id="6" name="Footer Placeholder 5">
            <a:extLst>
              <a:ext uri="{FF2B5EF4-FFF2-40B4-BE49-F238E27FC236}">
                <a16:creationId xmlns:a16="http://schemas.microsoft.com/office/drawing/2014/main" id="{CFEC2399-4CC2-8DFE-82E7-0330770DEFE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973258C-5292-8001-A5E6-D152B90CE52A}"/>
              </a:ext>
            </a:extLst>
          </p:cNvPr>
          <p:cNvSpPr>
            <a:spLocks noGrp="1"/>
          </p:cNvSpPr>
          <p:nvPr>
            <p:ph type="sldNum" sz="quarter" idx="12"/>
          </p:nvPr>
        </p:nvSpPr>
        <p:spPr/>
        <p:txBody>
          <a:bodyPr/>
          <a:lstStyle/>
          <a:p>
            <a:fld id="{41A5BBCE-EAF3-4B04-BA69-4669A2978789}" type="slidenum">
              <a:rPr lang="en-US" smtClean="0"/>
              <a:t>‹#›</a:t>
            </a:fld>
            <a:endParaRPr lang="en-US"/>
          </a:p>
        </p:txBody>
      </p:sp>
    </p:spTree>
    <p:extLst>
      <p:ext uri="{BB962C8B-B14F-4D97-AF65-F5344CB8AC3E}">
        <p14:creationId xmlns:p14="http://schemas.microsoft.com/office/powerpoint/2010/main" val="1883514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0A1775-7C56-C727-FE99-611B12DB1E1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E5CA76E-DEB9-13EF-FE22-F7EE50A2814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75AB64F-8BFB-D391-756C-ABB79D75534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DF308A3-FEDD-38AB-5E37-2D2B9E78BF6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F31BE1C-6A7B-4880-48E2-98C48866979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5868B95-83CE-2FD0-C784-C8EDFA0FB643}"/>
              </a:ext>
            </a:extLst>
          </p:cNvPr>
          <p:cNvSpPr>
            <a:spLocks noGrp="1"/>
          </p:cNvSpPr>
          <p:nvPr>
            <p:ph type="dt" sz="half" idx="10"/>
          </p:nvPr>
        </p:nvSpPr>
        <p:spPr/>
        <p:txBody>
          <a:bodyPr/>
          <a:lstStyle/>
          <a:p>
            <a:fld id="{12EA851E-1E3C-49BF-85CB-0882A26F407A}" type="datetimeFigureOut">
              <a:rPr lang="en-US" smtClean="0"/>
              <a:t>12/8/2024</a:t>
            </a:fld>
            <a:endParaRPr lang="en-US"/>
          </a:p>
        </p:txBody>
      </p:sp>
      <p:sp>
        <p:nvSpPr>
          <p:cNvPr id="8" name="Footer Placeholder 7">
            <a:extLst>
              <a:ext uri="{FF2B5EF4-FFF2-40B4-BE49-F238E27FC236}">
                <a16:creationId xmlns:a16="http://schemas.microsoft.com/office/drawing/2014/main" id="{F98B0E5F-CA54-73FC-CAD8-5A73C671B5A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8C9B2C6-F307-C067-707C-6D96266A791C}"/>
              </a:ext>
            </a:extLst>
          </p:cNvPr>
          <p:cNvSpPr>
            <a:spLocks noGrp="1"/>
          </p:cNvSpPr>
          <p:nvPr>
            <p:ph type="sldNum" sz="quarter" idx="12"/>
          </p:nvPr>
        </p:nvSpPr>
        <p:spPr/>
        <p:txBody>
          <a:bodyPr/>
          <a:lstStyle/>
          <a:p>
            <a:fld id="{41A5BBCE-EAF3-4B04-BA69-4669A2978789}" type="slidenum">
              <a:rPr lang="en-US" smtClean="0"/>
              <a:t>‹#›</a:t>
            </a:fld>
            <a:endParaRPr lang="en-US"/>
          </a:p>
        </p:txBody>
      </p:sp>
    </p:spTree>
    <p:extLst>
      <p:ext uri="{BB962C8B-B14F-4D97-AF65-F5344CB8AC3E}">
        <p14:creationId xmlns:p14="http://schemas.microsoft.com/office/powerpoint/2010/main" val="20604981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96713C-B3B6-6AC6-2DAE-E7FE19F846A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EA34778-9766-1267-485E-D6ABB933C463}"/>
              </a:ext>
            </a:extLst>
          </p:cNvPr>
          <p:cNvSpPr>
            <a:spLocks noGrp="1"/>
          </p:cNvSpPr>
          <p:nvPr>
            <p:ph type="dt" sz="half" idx="10"/>
          </p:nvPr>
        </p:nvSpPr>
        <p:spPr/>
        <p:txBody>
          <a:bodyPr/>
          <a:lstStyle/>
          <a:p>
            <a:fld id="{12EA851E-1E3C-49BF-85CB-0882A26F407A}" type="datetimeFigureOut">
              <a:rPr lang="en-US" smtClean="0"/>
              <a:t>12/8/2024</a:t>
            </a:fld>
            <a:endParaRPr lang="en-US"/>
          </a:p>
        </p:txBody>
      </p:sp>
      <p:sp>
        <p:nvSpPr>
          <p:cNvPr id="4" name="Footer Placeholder 3">
            <a:extLst>
              <a:ext uri="{FF2B5EF4-FFF2-40B4-BE49-F238E27FC236}">
                <a16:creationId xmlns:a16="http://schemas.microsoft.com/office/drawing/2014/main" id="{AD0079A8-FE76-71AE-E146-FAE1E727A9E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9F62588-5648-2EC0-EEB2-273DAAA21D64}"/>
              </a:ext>
            </a:extLst>
          </p:cNvPr>
          <p:cNvSpPr>
            <a:spLocks noGrp="1"/>
          </p:cNvSpPr>
          <p:nvPr>
            <p:ph type="sldNum" sz="quarter" idx="12"/>
          </p:nvPr>
        </p:nvSpPr>
        <p:spPr/>
        <p:txBody>
          <a:bodyPr/>
          <a:lstStyle/>
          <a:p>
            <a:fld id="{41A5BBCE-EAF3-4B04-BA69-4669A2978789}" type="slidenum">
              <a:rPr lang="en-US" smtClean="0"/>
              <a:t>‹#›</a:t>
            </a:fld>
            <a:endParaRPr lang="en-US"/>
          </a:p>
        </p:txBody>
      </p:sp>
    </p:spTree>
    <p:extLst>
      <p:ext uri="{BB962C8B-B14F-4D97-AF65-F5344CB8AC3E}">
        <p14:creationId xmlns:p14="http://schemas.microsoft.com/office/powerpoint/2010/main" val="38134643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40FDEB0-9A7C-EFB1-0CDB-521D03385498}"/>
              </a:ext>
            </a:extLst>
          </p:cNvPr>
          <p:cNvSpPr>
            <a:spLocks noGrp="1"/>
          </p:cNvSpPr>
          <p:nvPr>
            <p:ph type="dt" sz="half" idx="10"/>
          </p:nvPr>
        </p:nvSpPr>
        <p:spPr/>
        <p:txBody>
          <a:bodyPr/>
          <a:lstStyle/>
          <a:p>
            <a:fld id="{12EA851E-1E3C-49BF-85CB-0882A26F407A}" type="datetimeFigureOut">
              <a:rPr lang="en-US" smtClean="0"/>
              <a:t>12/8/2024</a:t>
            </a:fld>
            <a:endParaRPr lang="en-US"/>
          </a:p>
        </p:txBody>
      </p:sp>
      <p:sp>
        <p:nvSpPr>
          <p:cNvPr id="3" name="Footer Placeholder 2">
            <a:extLst>
              <a:ext uri="{FF2B5EF4-FFF2-40B4-BE49-F238E27FC236}">
                <a16:creationId xmlns:a16="http://schemas.microsoft.com/office/drawing/2014/main" id="{AD2794CE-8F7B-4300-AE12-1BA8727377F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596591A-9714-3B9C-3563-DD2FB1ED6997}"/>
              </a:ext>
            </a:extLst>
          </p:cNvPr>
          <p:cNvSpPr>
            <a:spLocks noGrp="1"/>
          </p:cNvSpPr>
          <p:nvPr>
            <p:ph type="sldNum" sz="quarter" idx="12"/>
          </p:nvPr>
        </p:nvSpPr>
        <p:spPr/>
        <p:txBody>
          <a:bodyPr/>
          <a:lstStyle/>
          <a:p>
            <a:fld id="{41A5BBCE-EAF3-4B04-BA69-4669A2978789}" type="slidenum">
              <a:rPr lang="en-US" smtClean="0"/>
              <a:t>‹#›</a:t>
            </a:fld>
            <a:endParaRPr lang="en-US"/>
          </a:p>
        </p:txBody>
      </p:sp>
    </p:spTree>
    <p:extLst>
      <p:ext uri="{BB962C8B-B14F-4D97-AF65-F5344CB8AC3E}">
        <p14:creationId xmlns:p14="http://schemas.microsoft.com/office/powerpoint/2010/main" val="37425197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94D7E-CF1B-995D-2DAB-A25D7FCA485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DE46CA9-21BD-A2A7-F68D-6949C31ED85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BAC8C2B-D60D-111B-76D6-F279EE7F290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3540001-64F2-CC77-6133-4260CDF89252}"/>
              </a:ext>
            </a:extLst>
          </p:cNvPr>
          <p:cNvSpPr>
            <a:spLocks noGrp="1"/>
          </p:cNvSpPr>
          <p:nvPr>
            <p:ph type="dt" sz="half" idx="10"/>
          </p:nvPr>
        </p:nvSpPr>
        <p:spPr/>
        <p:txBody>
          <a:bodyPr/>
          <a:lstStyle/>
          <a:p>
            <a:fld id="{12EA851E-1E3C-49BF-85CB-0882A26F407A}" type="datetimeFigureOut">
              <a:rPr lang="en-US" smtClean="0"/>
              <a:t>12/8/2024</a:t>
            </a:fld>
            <a:endParaRPr lang="en-US"/>
          </a:p>
        </p:txBody>
      </p:sp>
      <p:sp>
        <p:nvSpPr>
          <p:cNvPr id="6" name="Footer Placeholder 5">
            <a:extLst>
              <a:ext uri="{FF2B5EF4-FFF2-40B4-BE49-F238E27FC236}">
                <a16:creationId xmlns:a16="http://schemas.microsoft.com/office/drawing/2014/main" id="{FCDD026E-B129-BB19-B203-A2411244B1C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4BA4AAA-446A-5826-A42E-105935D24DF9}"/>
              </a:ext>
            </a:extLst>
          </p:cNvPr>
          <p:cNvSpPr>
            <a:spLocks noGrp="1"/>
          </p:cNvSpPr>
          <p:nvPr>
            <p:ph type="sldNum" sz="quarter" idx="12"/>
          </p:nvPr>
        </p:nvSpPr>
        <p:spPr/>
        <p:txBody>
          <a:bodyPr/>
          <a:lstStyle/>
          <a:p>
            <a:fld id="{41A5BBCE-EAF3-4B04-BA69-4669A2978789}" type="slidenum">
              <a:rPr lang="en-US" smtClean="0"/>
              <a:t>‹#›</a:t>
            </a:fld>
            <a:endParaRPr lang="en-US"/>
          </a:p>
        </p:txBody>
      </p:sp>
    </p:spTree>
    <p:extLst>
      <p:ext uri="{BB962C8B-B14F-4D97-AF65-F5344CB8AC3E}">
        <p14:creationId xmlns:p14="http://schemas.microsoft.com/office/powerpoint/2010/main" val="39785896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0E3AF-836A-06B7-679F-BB70D44EDBF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404F53D-50FE-6F90-1258-F0CF99B5875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B6312344-A328-87D3-B74A-93ACF3F227F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F6F0AA3-72AC-9DCD-3A6A-AD92E7293DA1}"/>
              </a:ext>
            </a:extLst>
          </p:cNvPr>
          <p:cNvSpPr>
            <a:spLocks noGrp="1"/>
          </p:cNvSpPr>
          <p:nvPr>
            <p:ph type="dt" sz="half" idx="10"/>
          </p:nvPr>
        </p:nvSpPr>
        <p:spPr/>
        <p:txBody>
          <a:bodyPr/>
          <a:lstStyle/>
          <a:p>
            <a:fld id="{12EA851E-1E3C-49BF-85CB-0882A26F407A}" type="datetimeFigureOut">
              <a:rPr lang="en-US" smtClean="0"/>
              <a:t>12/8/2024</a:t>
            </a:fld>
            <a:endParaRPr lang="en-US"/>
          </a:p>
        </p:txBody>
      </p:sp>
      <p:sp>
        <p:nvSpPr>
          <p:cNvPr id="6" name="Footer Placeholder 5">
            <a:extLst>
              <a:ext uri="{FF2B5EF4-FFF2-40B4-BE49-F238E27FC236}">
                <a16:creationId xmlns:a16="http://schemas.microsoft.com/office/drawing/2014/main" id="{AD42FF44-1013-F531-0683-10BC7CA0F41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C91D578-8574-0686-CC7D-D7E7471EB0E2}"/>
              </a:ext>
            </a:extLst>
          </p:cNvPr>
          <p:cNvSpPr>
            <a:spLocks noGrp="1"/>
          </p:cNvSpPr>
          <p:nvPr>
            <p:ph type="sldNum" sz="quarter" idx="12"/>
          </p:nvPr>
        </p:nvSpPr>
        <p:spPr/>
        <p:txBody>
          <a:bodyPr/>
          <a:lstStyle/>
          <a:p>
            <a:fld id="{41A5BBCE-EAF3-4B04-BA69-4669A2978789}" type="slidenum">
              <a:rPr lang="en-US" smtClean="0"/>
              <a:t>‹#›</a:t>
            </a:fld>
            <a:endParaRPr lang="en-US"/>
          </a:p>
        </p:txBody>
      </p:sp>
    </p:spTree>
    <p:extLst>
      <p:ext uri="{BB962C8B-B14F-4D97-AF65-F5344CB8AC3E}">
        <p14:creationId xmlns:p14="http://schemas.microsoft.com/office/powerpoint/2010/main" val="2459527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18" Type="http://schemas.openxmlformats.org/officeDocument/2006/relationships/slideLayout" Target="../slideLayouts/slideLayout31.xml"/><Relationship Id="rId26" Type="http://schemas.openxmlformats.org/officeDocument/2006/relationships/slideLayout" Target="../slideLayouts/slideLayout39.xml"/><Relationship Id="rId3" Type="http://schemas.openxmlformats.org/officeDocument/2006/relationships/slideLayout" Target="../slideLayouts/slideLayout16.xml"/><Relationship Id="rId21" Type="http://schemas.openxmlformats.org/officeDocument/2006/relationships/slideLayout" Target="../slideLayouts/slideLayout34.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slideLayout" Target="../slideLayouts/slideLayout30.xml"/><Relationship Id="rId25" Type="http://schemas.openxmlformats.org/officeDocument/2006/relationships/slideLayout" Target="../slideLayouts/slideLayout38.xml"/><Relationship Id="rId2" Type="http://schemas.openxmlformats.org/officeDocument/2006/relationships/slideLayout" Target="../slideLayouts/slideLayout15.xml"/><Relationship Id="rId16" Type="http://schemas.openxmlformats.org/officeDocument/2006/relationships/slideLayout" Target="../slideLayouts/slideLayout29.xml"/><Relationship Id="rId20" Type="http://schemas.openxmlformats.org/officeDocument/2006/relationships/slideLayout" Target="../slideLayouts/slideLayout33.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24" Type="http://schemas.openxmlformats.org/officeDocument/2006/relationships/slideLayout" Target="../slideLayouts/slideLayout37.xml"/><Relationship Id="rId5" Type="http://schemas.openxmlformats.org/officeDocument/2006/relationships/slideLayout" Target="../slideLayouts/slideLayout18.xml"/><Relationship Id="rId15" Type="http://schemas.openxmlformats.org/officeDocument/2006/relationships/slideLayout" Target="../slideLayouts/slideLayout28.xml"/><Relationship Id="rId23" Type="http://schemas.openxmlformats.org/officeDocument/2006/relationships/slideLayout" Target="../slideLayouts/slideLayout36.xml"/><Relationship Id="rId28" Type="http://schemas.openxmlformats.org/officeDocument/2006/relationships/image" Target="../media/image5.emf"/><Relationship Id="rId10" Type="http://schemas.openxmlformats.org/officeDocument/2006/relationships/slideLayout" Target="../slideLayouts/slideLayout23.xml"/><Relationship Id="rId19" Type="http://schemas.openxmlformats.org/officeDocument/2006/relationships/slideLayout" Target="../slideLayouts/slideLayout32.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 Id="rId22" Type="http://schemas.openxmlformats.org/officeDocument/2006/relationships/slideLayout" Target="../slideLayouts/slideLayout35.xml"/><Relationship Id="rId27"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4291429-2FC9-1BB0-7DF1-C19A27AB2A7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2F55510-E610-B650-DFFC-E58E48833A4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F335185-6ACA-FEE4-B2B5-DBB166AE30B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2EA851E-1E3C-49BF-85CB-0882A26F407A}" type="datetimeFigureOut">
              <a:rPr lang="en-US" smtClean="0"/>
              <a:t>12/8/2024</a:t>
            </a:fld>
            <a:endParaRPr lang="en-US"/>
          </a:p>
        </p:txBody>
      </p:sp>
      <p:sp>
        <p:nvSpPr>
          <p:cNvPr id="5" name="Footer Placeholder 4">
            <a:extLst>
              <a:ext uri="{FF2B5EF4-FFF2-40B4-BE49-F238E27FC236}">
                <a16:creationId xmlns:a16="http://schemas.microsoft.com/office/drawing/2014/main" id="{3DB22C42-9A08-3D86-2E81-062DA9DC428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77980A4-20AA-CA85-8164-8B3647CD83B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1A5BBCE-EAF3-4B04-BA69-4669A2978789}" type="slidenum">
              <a:rPr lang="en-US" smtClean="0"/>
              <a:t>‹#›</a:t>
            </a:fld>
            <a:endParaRPr lang="en-US"/>
          </a:p>
        </p:txBody>
      </p:sp>
    </p:spTree>
    <p:extLst>
      <p:ext uri="{BB962C8B-B14F-4D97-AF65-F5344CB8AC3E}">
        <p14:creationId xmlns:p14="http://schemas.microsoft.com/office/powerpoint/2010/main" val="317024663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DC58314-C2CD-B536-46C4-9B698E81FD0F}"/>
              </a:ext>
            </a:extLst>
          </p:cNvPr>
          <p:cNvPicPr>
            <a:picLocks noChangeAspect="1"/>
          </p:cNvPicPr>
          <p:nvPr/>
        </p:nvPicPr>
        <p:blipFill>
          <a:blip r:embed="rId28"/>
          <a:stretch>
            <a:fillRect/>
          </a:stretch>
        </p:blipFill>
        <p:spPr>
          <a:xfrm>
            <a:off x="0" y="0"/>
            <a:ext cx="12192000" cy="6858000"/>
          </a:xfrm>
          <a:prstGeom prst="rect">
            <a:avLst/>
          </a:prstGeom>
        </p:spPr>
      </p:pic>
      <p:sp>
        <p:nvSpPr>
          <p:cNvPr id="2" name="Title Placeholder 1">
            <a:extLst>
              <a:ext uri="{FF2B5EF4-FFF2-40B4-BE49-F238E27FC236}">
                <a16:creationId xmlns:a16="http://schemas.microsoft.com/office/drawing/2014/main" id="{3D8260AC-B27C-DE3D-E8FB-3000BB8698CA}"/>
              </a:ext>
            </a:extLst>
          </p:cNvPr>
          <p:cNvSpPr>
            <a:spLocks noGrp="1"/>
          </p:cNvSpPr>
          <p:nvPr>
            <p:ph type="title"/>
          </p:nvPr>
        </p:nvSpPr>
        <p:spPr>
          <a:xfrm>
            <a:off x="644771" y="365125"/>
            <a:ext cx="10709031" cy="1325563"/>
          </a:xfrm>
          <a:prstGeom prst="rect">
            <a:avLst/>
          </a:prstGeom>
        </p:spPr>
        <p:txBody>
          <a:bodyPr vert="horz" lIns="91440" tIns="45720" rIns="91440" bIns="45720" rtlCol="0" anchor="t">
            <a:normAutofit/>
          </a:bodyPr>
          <a:lstStyle/>
          <a:p>
            <a:r>
              <a:rPr lang="en-US"/>
              <a:t>CLICK TO EDIT TITLE</a:t>
            </a:r>
          </a:p>
        </p:txBody>
      </p:sp>
      <p:sp>
        <p:nvSpPr>
          <p:cNvPr id="3" name="Text Placeholder 2">
            <a:extLst>
              <a:ext uri="{FF2B5EF4-FFF2-40B4-BE49-F238E27FC236}">
                <a16:creationId xmlns:a16="http://schemas.microsoft.com/office/drawing/2014/main" id="{227D0E4D-9C81-2FCD-CDF4-6788792CAAEC}"/>
              </a:ext>
            </a:extLst>
          </p:cNvPr>
          <p:cNvSpPr>
            <a:spLocks noGrp="1"/>
          </p:cNvSpPr>
          <p:nvPr>
            <p:ph type="body" idx="1"/>
          </p:nvPr>
        </p:nvSpPr>
        <p:spPr>
          <a:xfrm>
            <a:off x="644771" y="1825625"/>
            <a:ext cx="10709031" cy="4235176"/>
          </a:xfrm>
          <a:prstGeom prst="rect">
            <a:avLst/>
          </a:prstGeom>
        </p:spPr>
        <p:txBody>
          <a:bodyPr vert="horz" lIns="91440" tIns="45720" rIns="91440" bIns="45720" rtlCol="0">
            <a:normAutofit/>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E6FF5758-A04B-569F-5DA2-3E27D28C73D9}"/>
              </a:ext>
            </a:extLst>
          </p:cNvPr>
          <p:cNvSpPr>
            <a:spLocks noGrp="1"/>
          </p:cNvSpPr>
          <p:nvPr>
            <p:ph type="sldNum" sz="quarter" idx="4"/>
          </p:nvPr>
        </p:nvSpPr>
        <p:spPr>
          <a:xfrm>
            <a:off x="9375913" y="6276840"/>
            <a:ext cx="2743200" cy="365125"/>
          </a:xfrm>
          <a:prstGeom prst="rect">
            <a:avLst/>
          </a:prstGeom>
        </p:spPr>
        <p:txBody>
          <a:bodyPr vert="horz" lIns="91440" tIns="45720" rIns="91440" bIns="45720" rtlCol="0" anchor="ctr"/>
          <a:lstStyle>
            <a:lvl1pPr algn="r">
              <a:defRPr sz="1200" b="1" i="0">
                <a:solidFill>
                  <a:schemeClr val="accent1"/>
                </a:solidFill>
                <a:latin typeface="IBM Plex Sans" panose="020B0503050203000203" pitchFamily="34" charset="0"/>
              </a:defRPr>
            </a:lvl1pPr>
          </a:lstStyle>
          <a:p>
            <a:fld id="{AF566841-F213-4D51-B1D5-0B48849A4FB2}" type="slidenum">
              <a:rPr lang="en-US" smtClean="0"/>
              <a:t>‹#›</a:t>
            </a:fld>
            <a:endParaRPr lang="en-US"/>
          </a:p>
        </p:txBody>
      </p:sp>
    </p:spTree>
    <p:extLst>
      <p:ext uri="{BB962C8B-B14F-4D97-AF65-F5344CB8AC3E}">
        <p14:creationId xmlns:p14="http://schemas.microsoft.com/office/powerpoint/2010/main" val="2800349291"/>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 id="2147483700" r:id="rId14"/>
    <p:sldLayoutId id="2147483701" r:id="rId15"/>
    <p:sldLayoutId id="2147483702" r:id="rId16"/>
    <p:sldLayoutId id="2147483703" r:id="rId17"/>
    <p:sldLayoutId id="2147483704" r:id="rId18"/>
    <p:sldLayoutId id="2147483705" r:id="rId19"/>
    <p:sldLayoutId id="2147483706" r:id="rId20"/>
    <p:sldLayoutId id="2147483707" r:id="rId21"/>
    <p:sldLayoutId id="2147483708" r:id="rId22"/>
    <p:sldLayoutId id="2147483709" r:id="rId23"/>
    <p:sldLayoutId id="2147483710" r:id="rId24"/>
    <p:sldLayoutId id="2147483711" r:id="rId25"/>
    <p:sldLayoutId id="2147483712" r:id="rId26"/>
  </p:sldLayoutIdLst>
  <p:hf hdr="0" ftr="0" dt="0"/>
  <p:txStyles>
    <p:titleStyle>
      <a:lvl1pPr algn="l" defTabSz="914354" rtl="0" eaLnBrk="1" latinLnBrk="0" hangingPunct="1">
        <a:lnSpc>
          <a:spcPct val="90000"/>
        </a:lnSpc>
        <a:spcBef>
          <a:spcPct val="0"/>
        </a:spcBef>
        <a:buNone/>
        <a:defRPr sz="4000" b="1" i="0" kern="1200">
          <a:solidFill>
            <a:schemeClr val="tx1"/>
          </a:solidFill>
          <a:latin typeface="Saira Condensed Condensed SemiBold" pitchFamily="2" charset="77"/>
          <a:ea typeface="+mj-ea"/>
          <a:cs typeface="+mj-cs"/>
        </a:defRPr>
      </a:lvl1pPr>
    </p:titleStyle>
    <p:bodyStyle>
      <a:lvl1pPr marL="228600" indent="-228600" algn="l" defTabSz="914354" rtl="0" eaLnBrk="1" latinLnBrk="0" hangingPunct="1">
        <a:lnSpc>
          <a:spcPct val="90000"/>
        </a:lnSpc>
        <a:spcBef>
          <a:spcPts val="1000"/>
        </a:spcBef>
        <a:buClr>
          <a:schemeClr val="accent4"/>
        </a:buClr>
        <a:buFont typeface="Wingdings" pitchFamily="2" charset="2"/>
        <a:buChar char="§"/>
        <a:defRPr sz="1800" b="0" i="0" kern="1200">
          <a:solidFill>
            <a:schemeClr val="tx1"/>
          </a:solidFill>
          <a:latin typeface="IBM Plex Sans" panose="020B0503050203000203" pitchFamily="34" charset="0"/>
          <a:ea typeface="+mn-ea"/>
          <a:cs typeface="+mn-cs"/>
        </a:defRPr>
      </a:lvl1pPr>
      <a:lvl2pPr marL="502920" indent="-228600" algn="l" defTabSz="914354" rtl="0" eaLnBrk="1" latinLnBrk="0" hangingPunct="1">
        <a:lnSpc>
          <a:spcPct val="90000"/>
        </a:lnSpc>
        <a:spcBef>
          <a:spcPts val="500"/>
        </a:spcBef>
        <a:buClr>
          <a:schemeClr val="accent4"/>
        </a:buClr>
        <a:buFont typeface="System Font Regular"/>
        <a:buChar char="-"/>
        <a:defRPr sz="1800" b="0" i="0" kern="1200">
          <a:solidFill>
            <a:schemeClr val="tx1"/>
          </a:solidFill>
          <a:latin typeface="IBM Plex Sans" panose="020B0503050203000203" pitchFamily="34" charset="0"/>
          <a:ea typeface="+mn-ea"/>
          <a:cs typeface="+mn-cs"/>
        </a:defRPr>
      </a:lvl2pPr>
      <a:lvl3pPr marL="777240" indent="-228600" algn="l" defTabSz="914354" rtl="0" eaLnBrk="1" latinLnBrk="0" hangingPunct="1">
        <a:lnSpc>
          <a:spcPct val="90000"/>
        </a:lnSpc>
        <a:spcBef>
          <a:spcPts val="500"/>
        </a:spcBef>
        <a:buClr>
          <a:schemeClr val="accent4"/>
        </a:buClr>
        <a:buFont typeface="System Font Regular"/>
        <a:buChar char="-"/>
        <a:defRPr sz="1600" b="0" i="0" kern="1200">
          <a:solidFill>
            <a:schemeClr val="tx1"/>
          </a:solidFill>
          <a:latin typeface="IBM Plex Sans" panose="020B0503050203000203" pitchFamily="34" charset="0"/>
          <a:ea typeface="+mn-ea"/>
          <a:cs typeface="+mn-cs"/>
        </a:defRPr>
      </a:lvl3pPr>
      <a:lvl4pPr marL="1005840" indent="-228600" algn="l" defTabSz="914354" rtl="0" eaLnBrk="1" latinLnBrk="0" hangingPunct="1">
        <a:lnSpc>
          <a:spcPct val="90000"/>
        </a:lnSpc>
        <a:spcBef>
          <a:spcPts val="500"/>
        </a:spcBef>
        <a:buClr>
          <a:schemeClr val="accent4"/>
        </a:buClr>
        <a:buFont typeface="System Font Regular"/>
        <a:buChar char="-"/>
        <a:defRPr sz="1600" b="0" i="0" kern="1200">
          <a:solidFill>
            <a:schemeClr val="tx1"/>
          </a:solidFill>
          <a:latin typeface="IBM Plex Sans" panose="020B0503050203000203" pitchFamily="34" charset="0"/>
          <a:ea typeface="+mn-ea"/>
          <a:cs typeface="+mn-cs"/>
        </a:defRPr>
      </a:lvl4pPr>
      <a:lvl5pPr marL="1280160" indent="-228600" algn="l" defTabSz="914354" rtl="0" eaLnBrk="1" latinLnBrk="0" hangingPunct="1">
        <a:lnSpc>
          <a:spcPct val="90000"/>
        </a:lnSpc>
        <a:spcBef>
          <a:spcPts val="500"/>
        </a:spcBef>
        <a:buClr>
          <a:schemeClr val="accent4"/>
        </a:buClr>
        <a:buFont typeface="System Font Regular"/>
        <a:buChar char="-"/>
        <a:defRPr sz="1400" b="0" i="0" kern="1200">
          <a:solidFill>
            <a:schemeClr val="tx1"/>
          </a:solidFill>
          <a:latin typeface="IBM Plex Sans" panose="020B0503050203000203" pitchFamily="34" charset="0"/>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notesSlide" Target="../notesSlides/notesSlide1.xml"/><Relationship Id="rId7" Type="http://schemas.openxmlformats.org/officeDocument/2006/relationships/image" Target="../media/image14.png"/><Relationship Id="rId2" Type="http://schemas.openxmlformats.org/officeDocument/2006/relationships/slideLayout" Target="../slideLayouts/slideLayout39.xml"/><Relationship Id="rId1" Type="http://schemas.openxmlformats.org/officeDocument/2006/relationships/tags" Target="../tags/tag1.xml"/><Relationship Id="rId6" Type="http://schemas.openxmlformats.org/officeDocument/2006/relationships/image" Target="../media/image13.png"/><Relationship Id="rId5" Type="http://schemas.openxmlformats.org/officeDocument/2006/relationships/image" Target="../media/image12.png"/><Relationship Id="rId10" Type="http://schemas.openxmlformats.org/officeDocument/2006/relationships/image" Target="../media/image16.gif"/><Relationship Id="rId4" Type="http://schemas.openxmlformats.org/officeDocument/2006/relationships/image" Target="../media/image11.png"/><Relationship Id="rId9" Type="http://schemas.openxmlformats.org/officeDocument/2006/relationships/hyperlink" Target="https://www.pngall.com/database-png/download/2331" TargetMode="External"/></Relationships>
</file>

<file path=ppt/slides/_rels/slide4.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notesSlide" Target="../notesSlides/notesSlide2.xml"/><Relationship Id="rId7" Type="http://schemas.openxmlformats.org/officeDocument/2006/relationships/hyperlink" Target="https://pixabay.com/en/coding-computer-computer-user-pc-1294361/" TargetMode="External"/><Relationship Id="rId12" Type="http://schemas.openxmlformats.org/officeDocument/2006/relationships/hyperlink" Target="https://pixabay.com/en/documents-paper-files-148079/" TargetMode="External"/><Relationship Id="rId2" Type="http://schemas.openxmlformats.org/officeDocument/2006/relationships/slideLayout" Target="../slideLayouts/slideLayout39.xml"/><Relationship Id="rId1" Type="http://schemas.openxmlformats.org/officeDocument/2006/relationships/tags" Target="../tags/tag2.xml"/><Relationship Id="rId6" Type="http://schemas.openxmlformats.org/officeDocument/2006/relationships/image" Target="../media/image19.png"/><Relationship Id="rId11" Type="http://schemas.openxmlformats.org/officeDocument/2006/relationships/image" Target="../media/image21.png"/><Relationship Id="rId5" Type="http://schemas.openxmlformats.org/officeDocument/2006/relationships/image" Target="../media/image18.gif"/><Relationship Id="rId10" Type="http://schemas.openxmlformats.org/officeDocument/2006/relationships/hyperlink" Target="https://www.pngall.com/database-png/download/2331" TargetMode="External"/><Relationship Id="rId4" Type="http://schemas.openxmlformats.org/officeDocument/2006/relationships/image" Target="../media/image17.png"/><Relationship Id="rId9" Type="http://schemas.openxmlformats.org/officeDocument/2006/relationships/image" Target="../media/image15.png"/></Relationships>
</file>

<file path=ppt/slides/_rels/slide5.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22.png"/><Relationship Id="rId1" Type="http://schemas.openxmlformats.org/officeDocument/2006/relationships/slideLayout" Target="../slideLayouts/slideLayout19.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jpeg"/></Relationships>
</file>

<file path=ppt/slides/_rels/slide6.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19.png"/><Relationship Id="rId7" Type="http://schemas.openxmlformats.org/officeDocument/2006/relationships/image" Target="../media/image30.png"/><Relationship Id="rId2" Type="http://schemas.openxmlformats.org/officeDocument/2006/relationships/notesSlide" Target="../notesSlides/notesSlide3.xml"/><Relationship Id="rId1" Type="http://schemas.openxmlformats.org/officeDocument/2006/relationships/slideLayout" Target="../slideLayouts/slideLayout19.xml"/><Relationship Id="rId6" Type="http://schemas.openxmlformats.org/officeDocument/2006/relationships/image" Target="../media/image28.png"/><Relationship Id="rId5" Type="http://schemas.openxmlformats.org/officeDocument/2006/relationships/image" Target="../media/image29.png"/><Relationship Id="rId10" Type="http://schemas.openxmlformats.org/officeDocument/2006/relationships/image" Target="../media/image33.jpeg"/><Relationship Id="rId4" Type="http://schemas.openxmlformats.org/officeDocument/2006/relationships/hyperlink" Target="https://pixabay.com/en/coding-computer-computer-user-pc-1294361/" TargetMode="External"/><Relationship Id="rId9" Type="http://schemas.openxmlformats.org/officeDocument/2006/relationships/image" Target="../media/image3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A838BAD1-FE74-7236-08F8-AB8E35D226A8}"/>
              </a:ext>
            </a:extLst>
          </p:cNvPr>
          <p:cNvSpPr>
            <a:spLocks noGrp="1"/>
          </p:cNvSpPr>
          <p:nvPr>
            <p:ph type="title"/>
          </p:nvPr>
        </p:nvSpPr>
        <p:spPr/>
        <p:txBody>
          <a:bodyPr>
            <a:normAutofit/>
          </a:bodyPr>
          <a:lstStyle/>
          <a:p>
            <a:r>
              <a:rPr lang="en-US" sz="16600" dirty="0"/>
              <a:t>RAG</a:t>
            </a:r>
          </a:p>
        </p:txBody>
      </p:sp>
      <p:sp>
        <p:nvSpPr>
          <p:cNvPr id="16" name="Text Placeholder 15">
            <a:extLst>
              <a:ext uri="{FF2B5EF4-FFF2-40B4-BE49-F238E27FC236}">
                <a16:creationId xmlns:a16="http://schemas.microsoft.com/office/drawing/2014/main" id="{1A46FB85-0014-9606-F066-AA65D5D0EA38}"/>
              </a:ext>
            </a:extLst>
          </p:cNvPr>
          <p:cNvSpPr>
            <a:spLocks noGrp="1"/>
          </p:cNvSpPr>
          <p:nvPr>
            <p:ph type="body" idx="1"/>
          </p:nvPr>
        </p:nvSpPr>
        <p:spPr>
          <a:xfrm>
            <a:off x="7123178" y="6126485"/>
            <a:ext cx="4672615" cy="931499"/>
          </a:xfrm>
        </p:spPr>
        <p:txBody>
          <a:bodyPr/>
          <a:lstStyle/>
          <a:p>
            <a:r>
              <a:rPr lang="en-US" dirty="0"/>
              <a:t>Akshay Parate</a:t>
            </a:r>
          </a:p>
        </p:txBody>
      </p:sp>
    </p:spTree>
    <p:extLst>
      <p:ext uri="{BB962C8B-B14F-4D97-AF65-F5344CB8AC3E}">
        <p14:creationId xmlns:p14="http://schemas.microsoft.com/office/powerpoint/2010/main" val="26707274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57A6ED8-B225-7CC6-C788-F2CABC9298E9}"/>
              </a:ext>
            </a:extLst>
          </p:cNvPr>
          <p:cNvSpPr>
            <a:spLocks noGrp="1"/>
          </p:cNvSpPr>
          <p:nvPr>
            <p:ph type="title"/>
          </p:nvPr>
        </p:nvSpPr>
        <p:spPr>
          <a:xfrm>
            <a:off x="740690" y="128016"/>
            <a:ext cx="10710619" cy="1325563"/>
          </a:xfrm>
        </p:spPr>
        <p:txBody>
          <a:bodyPr/>
          <a:lstStyle/>
          <a:p>
            <a:pPr algn="ctr"/>
            <a:r>
              <a:rPr lang="en-US" sz="3600" dirty="0"/>
              <a:t>What</a:t>
            </a:r>
            <a:r>
              <a:rPr lang="en-US" dirty="0"/>
              <a:t> </a:t>
            </a:r>
            <a:r>
              <a:rPr lang="en-US" sz="3600" dirty="0"/>
              <a:t>is RAG ?</a:t>
            </a:r>
            <a:endParaRPr lang="en-US" dirty="0"/>
          </a:p>
        </p:txBody>
      </p:sp>
      <p:sp>
        <p:nvSpPr>
          <p:cNvPr id="5" name="Content Placeholder 4">
            <a:extLst>
              <a:ext uri="{FF2B5EF4-FFF2-40B4-BE49-F238E27FC236}">
                <a16:creationId xmlns:a16="http://schemas.microsoft.com/office/drawing/2014/main" id="{AB9357A5-801D-9CAC-6CC6-30025A500D62}"/>
              </a:ext>
            </a:extLst>
          </p:cNvPr>
          <p:cNvSpPr>
            <a:spLocks noGrp="1"/>
          </p:cNvSpPr>
          <p:nvPr>
            <p:ph idx="1"/>
          </p:nvPr>
        </p:nvSpPr>
        <p:spPr>
          <a:xfrm>
            <a:off x="644771" y="1115568"/>
            <a:ext cx="10709031" cy="5157216"/>
          </a:xfrm>
        </p:spPr>
        <p:txBody>
          <a:bodyPr>
            <a:normAutofit/>
          </a:bodyPr>
          <a:lstStyle/>
          <a:p>
            <a:r>
              <a:rPr lang="en-US" dirty="0"/>
              <a:t>RAG which stands for </a:t>
            </a:r>
            <a:r>
              <a:rPr lang="en-US" b="1" dirty="0"/>
              <a:t>Retrieval Augmented Generation</a:t>
            </a:r>
            <a:r>
              <a:rPr lang="en-US" dirty="0"/>
              <a:t>, is a </a:t>
            </a:r>
            <a:r>
              <a:rPr lang="en-US" b="0" i="0" dirty="0">
                <a:solidFill>
                  <a:srgbClr val="001D35"/>
                </a:solidFill>
                <a:effectLst/>
                <a:latin typeface="Google Sans"/>
              </a:rPr>
              <a:t>technique that enhances the accuracy and relevance of responses generated by large language models (LLMs) by allowing them to access and incorporate information from external knowledge bases, essentially providing more up-to-date and context-specific answers to queries.</a:t>
            </a:r>
          </a:p>
          <a:p>
            <a:pPr marL="0" indent="0">
              <a:buNone/>
            </a:pPr>
            <a:endParaRPr lang="en-US" b="0" i="0" dirty="0">
              <a:solidFill>
                <a:srgbClr val="001D35"/>
              </a:solidFill>
              <a:effectLst/>
              <a:latin typeface="Google Sans"/>
            </a:endParaRPr>
          </a:p>
          <a:p>
            <a:pPr algn="l">
              <a:lnSpc>
                <a:spcPts val="1650"/>
              </a:lnSpc>
              <a:spcBef>
                <a:spcPts val="750"/>
              </a:spcBef>
              <a:spcAft>
                <a:spcPts val="600"/>
              </a:spcAft>
              <a:buFont typeface="Arial" panose="020B0604020202020204" pitchFamily="34" charset="0"/>
              <a:buChar char="•"/>
            </a:pPr>
            <a:r>
              <a:rPr lang="en-US" b="1" i="0" dirty="0">
                <a:solidFill>
                  <a:srgbClr val="001D35"/>
                </a:solidFill>
                <a:effectLst/>
                <a:latin typeface="Google Sans"/>
              </a:rPr>
              <a:t>Benefits:</a:t>
            </a:r>
            <a:endParaRPr lang="en-US" b="0" i="0" dirty="0">
              <a:solidFill>
                <a:srgbClr val="001D35"/>
              </a:solidFill>
              <a:effectLst/>
              <a:latin typeface="Google Sans"/>
            </a:endParaRPr>
          </a:p>
          <a:p>
            <a:pPr lvl="1" fontAlgn="ctr">
              <a:lnSpc>
                <a:spcPts val="1650"/>
              </a:lnSpc>
              <a:spcBef>
                <a:spcPts val="600"/>
              </a:spcBef>
              <a:spcAft>
                <a:spcPts val="600"/>
              </a:spcAft>
              <a:buFont typeface="Wingdings" panose="05000000000000000000" pitchFamily="2" charset="2"/>
              <a:buChar char="Ø"/>
            </a:pPr>
            <a:r>
              <a:rPr lang="en-US" i="0" dirty="0">
                <a:solidFill>
                  <a:srgbClr val="001D35"/>
                </a:solidFill>
                <a:effectLst/>
                <a:latin typeface="Google Sans"/>
              </a:rPr>
              <a:t>Improved accuracy</a:t>
            </a:r>
          </a:p>
          <a:p>
            <a:pPr lvl="1" fontAlgn="ctr">
              <a:lnSpc>
                <a:spcPts val="1650"/>
              </a:lnSpc>
              <a:spcBef>
                <a:spcPts val="600"/>
              </a:spcBef>
              <a:spcAft>
                <a:spcPts val="600"/>
              </a:spcAft>
              <a:buFont typeface="Wingdings" panose="05000000000000000000" pitchFamily="2" charset="2"/>
              <a:buChar char="Ø"/>
            </a:pPr>
            <a:r>
              <a:rPr lang="en-US" i="0" dirty="0">
                <a:solidFill>
                  <a:srgbClr val="001D35"/>
                </a:solidFill>
                <a:effectLst/>
                <a:latin typeface="Google Sans"/>
              </a:rPr>
              <a:t>Domain-specific expertise</a:t>
            </a:r>
          </a:p>
          <a:p>
            <a:pPr lvl="1" fontAlgn="ctr">
              <a:lnSpc>
                <a:spcPts val="1650"/>
              </a:lnSpc>
              <a:spcBef>
                <a:spcPts val="600"/>
              </a:spcBef>
              <a:spcAft>
                <a:spcPts val="600"/>
              </a:spcAft>
              <a:buFont typeface="Wingdings" panose="05000000000000000000" pitchFamily="2" charset="2"/>
              <a:buChar char="Ø"/>
            </a:pPr>
            <a:r>
              <a:rPr lang="en-US" i="0" dirty="0">
                <a:solidFill>
                  <a:srgbClr val="001D35"/>
                </a:solidFill>
                <a:effectLst/>
                <a:latin typeface="Google Sans"/>
              </a:rPr>
              <a:t>Up-to-date information</a:t>
            </a:r>
          </a:p>
          <a:p>
            <a:pPr marL="274331" lvl="1" indent="0" fontAlgn="ctr">
              <a:lnSpc>
                <a:spcPts val="1650"/>
              </a:lnSpc>
              <a:spcBef>
                <a:spcPts val="600"/>
              </a:spcBef>
              <a:spcAft>
                <a:spcPts val="600"/>
              </a:spcAft>
              <a:buNone/>
            </a:pPr>
            <a:endParaRPr lang="en-US" b="1" i="0" dirty="0">
              <a:solidFill>
                <a:srgbClr val="001D35"/>
              </a:solidFill>
              <a:effectLst/>
              <a:latin typeface="Google Sans"/>
            </a:endParaRPr>
          </a:p>
          <a:p>
            <a:pPr algn="l" fontAlgn="ctr">
              <a:lnSpc>
                <a:spcPts val="1650"/>
              </a:lnSpc>
              <a:spcBef>
                <a:spcPts val="600"/>
              </a:spcBef>
              <a:spcAft>
                <a:spcPts val="600"/>
              </a:spcAft>
              <a:buFont typeface="Arial" panose="020B0604020202020204" pitchFamily="34" charset="0"/>
              <a:buChar char="•"/>
            </a:pPr>
            <a:r>
              <a:rPr lang="en-US" b="1" i="0" dirty="0">
                <a:solidFill>
                  <a:srgbClr val="001D35"/>
                </a:solidFill>
                <a:effectLst/>
                <a:latin typeface="Google Sans"/>
              </a:rPr>
              <a:t>Applications:</a:t>
            </a:r>
            <a:endParaRPr lang="en-US" b="0" i="0" dirty="0">
              <a:solidFill>
                <a:srgbClr val="001D35"/>
              </a:solidFill>
              <a:effectLst/>
              <a:latin typeface="Google Sans"/>
            </a:endParaRPr>
          </a:p>
          <a:p>
            <a:pPr lvl="1" fontAlgn="ctr">
              <a:lnSpc>
                <a:spcPts val="1650"/>
              </a:lnSpc>
              <a:spcBef>
                <a:spcPts val="600"/>
              </a:spcBef>
              <a:spcAft>
                <a:spcPts val="600"/>
              </a:spcAft>
              <a:buFont typeface="Wingdings" panose="05000000000000000000" pitchFamily="2" charset="2"/>
              <a:buChar char="Ø"/>
            </a:pPr>
            <a:r>
              <a:rPr lang="en-US" i="0" dirty="0">
                <a:solidFill>
                  <a:srgbClr val="001D35"/>
                </a:solidFill>
                <a:effectLst/>
                <a:latin typeface="Google Sans"/>
              </a:rPr>
              <a:t>Customer service chatbots</a:t>
            </a:r>
          </a:p>
          <a:p>
            <a:pPr lvl="1" fontAlgn="ctr">
              <a:lnSpc>
                <a:spcPts val="1650"/>
              </a:lnSpc>
              <a:spcBef>
                <a:spcPts val="600"/>
              </a:spcBef>
              <a:spcAft>
                <a:spcPts val="600"/>
              </a:spcAft>
              <a:buFont typeface="Wingdings" panose="05000000000000000000" pitchFamily="2" charset="2"/>
              <a:buChar char="Ø"/>
            </a:pPr>
            <a:r>
              <a:rPr lang="en-US" i="0" dirty="0">
                <a:solidFill>
                  <a:srgbClr val="001D35"/>
                </a:solidFill>
                <a:effectLst/>
                <a:latin typeface="Google Sans"/>
              </a:rPr>
              <a:t>Knowledge management systems</a:t>
            </a:r>
          </a:p>
          <a:p>
            <a:pPr lvl="1">
              <a:lnSpc>
                <a:spcPts val="1650"/>
              </a:lnSpc>
              <a:spcBef>
                <a:spcPts val="600"/>
              </a:spcBef>
              <a:spcAft>
                <a:spcPts val="1500"/>
              </a:spcAft>
              <a:buFont typeface="Wingdings" panose="05000000000000000000" pitchFamily="2" charset="2"/>
              <a:buChar char="Ø"/>
            </a:pPr>
            <a:r>
              <a:rPr lang="en-US" i="0" dirty="0">
                <a:solidFill>
                  <a:srgbClr val="001D35"/>
                </a:solidFill>
                <a:effectLst/>
                <a:latin typeface="Google Sans"/>
              </a:rPr>
              <a:t>Research and analysis</a:t>
            </a:r>
          </a:p>
          <a:p>
            <a:endParaRPr lang="en-US" dirty="0"/>
          </a:p>
        </p:txBody>
      </p:sp>
    </p:spTree>
    <p:extLst>
      <p:ext uri="{BB962C8B-B14F-4D97-AF65-F5344CB8AC3E}">
        <p14:creationId xmlns:p14="http://schemas.microsoft.com/office/powerpoint/2010/main" val="28520526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683F4F-F4B7-3820-D68B-887B8BA7D409}"/>
            </a:ext>
          </a:extLst>
        </p:cNvPr>
        <p:cNvGrpSpPr/>
        <p:nvPr/>
      </p:nvGrpSpPr>
      <p:grpSpPr>
        <a:xfrm>
          <a:off x="0" y="0"/>
          <a:ext cx="0" cy="0"/>
          <a:chOff x="0" y="0"/>
          <a:chExt cx="0" cy="0"/>
        </a:xfrm>
      </p:grpSpPr>
      <p:pic>
        <p:nvPicPr>
          <p:cNvPr id="3" name="Picture 12" descr="Tageszeichnungen von Martin Graf: Papier stapeln">
            <a:extLst>
              <a:ext uri="{FF2B5EF4-FFF2-40B4-BE49-F238E27FC236}">
                <a16:creationId xmlns:a16="http://schemas.microsoft.com/office/drawing/2014/main" id="{8845F751-5A8B-861E-CA10-DA76EF16746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526" y="2180036"/>
            <a:ext cx="3059497" cy="2214390"/>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descr="Office Organization: How to Organize Papers">
            <a:extLst>
              <a:ext uri="{FF2B5EF4-FFF2-40B4-BE49-F238E27FC236}">
                <a16:creationId xmlns:a16="http://schemas.microsoft.com/office/drawing/2014/main" id="{EF23FE61-E955-694E-C4AE-F7166DC6EA3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40546" y="2180036"/>
            <a:ext cx="2793084" cy="1862056"/>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Improve RAG data pipeline quality - Azure Databricks | Microsoft Learn">
            <a:extLst>
              <a:ext uri="{FF2B5EF4-FFF2-40B4-BE49-F238E27FC236}">
                <a16:creationId xmlns:a16="http://schemas.microsoft.com/office/drawing/2014/main" id="{985F28E0-BB73-1736-066B-C636FF2B3E9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526" y="2094429"/>
            <a:ext cx="3107657" cy="2299997"/>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descr="What Are Vector Embeddings?">
            <a:extLst>
              <a:ext uri="{FF2B5EF4-FFF2-40B4-BE49-F238E27FC236}">
                <a16:creationId xmlns:a16="http://schemas.microsoft.com/office/drawing/2014/main" id="{AFC245A3-CECD-BD00-B227-AF9953F3591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772244" y="2094429"/>
            <a:ext cx="2390775" cy="238125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metal cylinder with a globe inside&#10;&#10;Description automatically generated">
            <a:extLst>
              <a:ext uri="{FF2B5EF4-FFF2-40B4-BE49-F238E27FC236}">
                <a16:creationId xmlns:a16="http://schemas.microsoft.com/office/drawing/2014/main" id="{7F0B5AEE-C915-8ADD-03F6-4E6EC4491587}"/>
              </a:ext>
            </a:extLst>
          </p:cNvPr>
          <p:cNvPicPr>
            <a:picLocks noChangeAspect="1"/>
          </p:cNvPicPr>
          <p:nvPr/>
        </p:nvPicPr>
        <p:blipFill>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9769705" y="2000421"/>
            <a:ext cx="2569265" cy="2569265"/>
          </a:xfrm>
          <a:prstGeom prst="rect">
            <a:avLst/>
          </a:prstGeom>
        </p:spPr>
      </p:pic>
      <p:pic>
        <p:nvPicPr>
          <p:cNvPr id="11" name="Picture 10" descr="Arrow Point Out Sticker by Gwyneth Draws">
            <a:extLst>
              <a:ext uri="{FF2B5EF4-FFF2-40B4-BE49-F238E27FC236}">
                <a16:creationId xmlns:a16="http://schemas.microsoft.com/office/drawing/2014/main" id="{7EC7B03D-1EB3-9CD7-F4C2-00EA1FFE086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844177" y="2851023"/>
            <a:ext cx="1046376" cy="87241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Arrow Point Out Sticker by Gwyneth Draws">
            <a:extLst>
              <a:ext uri="{FF2B5EF4-FFF2-40B4-BE49-F238E27FC236}">
                <a16:creationId xmlns:a16="http://schemas.microsoft.com/office/drawing/2014/main" id="{494C8A3A-EC9C-8577-037F-649FC411F0C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091741" y="2942853"/>
            <a:ext cx="1046376" cy="87241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Arrow Point Out Sticker by Gwyneth Draws">
            <a:extLst>
              <a:ext uri="{FF2B5EF4-FFF2-40B4-BE49-F238E27FC236}">
                <a16:creationId xmlns:a16="http://schemas.microsoft.com/office/drawing/2014/main" id="{BD7096CB-B897-CABB-4AE5-9F320F37FA0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029350" y="2942853"/>
            <a:ext cx="1046376" cy="87241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A3375E4C-F13A-0ADE-B0D3-8F583BCC2138}"/>
              </a:ext>
            </a:extLst>
          </p:cNvPr>
          <p:cNvSpPr txBox="1"/>
          <p:nvPr/>
        </p:nvSpPr>
        <p:spPr>
          <a:xfrm>
            <a:off x="342050" y="4545253"/>
            <a:ext cx="2852134" cy="400110"/>
          </a:xfrm>
          <a:prstGeom prst="rect">
            <a:avLst/>
          </a:prstGeom>
          <a:noFill/>
        </p:spPr>
        <p:txBody>
          <a:bodyPr wrap="square" rtlCol="0">
            <a:spAutoFit/>
          </a:bodyPr>
          <a:lstStyle/>
          <a:p>
            <a:r>
              <a:rPr lang="en-US" sz="2000" dirty="0"/>
              <a:t>Tons of unstructured data</a:t>
            </a:r>
          </a:p>
        </p:txBody>
      </p:sp>
      <p:sp>
        <p:nvSpPr>
          <p:cNvPr id="15" name="TextBox 14">
            <a:extLst>
              <a:ext uri="{FF2B5EF4-FFF2-40B4-BE49-F238E27FC236}">
                <a16:creationId xmlns:a16="http://schemas.microsoft.com/office/drawing/2014/main" id="{9CEB885C-03EB-8ED6-8722-485A9E0B8133}"/>
              </a:ext>
            </a:extLst>
          </p:cNvPr>
          <p:cNvSpPr txBox="1"/>
          <p:nvPr/>
        </p:nvSpPr>
        <p:spPr>
          <a:xfrm>
            <a:off x="4113989" y="4545253"/>
            <a:ext cx="1731693" cy="400110"/>
          </a:xfrm>
          <a:prstGeom prst="rect">
            <a:avLst/>
          </a:prstGeom>
          <a:noFill/>
        </p:spPr>
        <p:txBody>
          <a:bodyPr wrap="none" rtlCol="0">
            <a:spAutoFit/>
          </a:bodyPr>
          <a:lstStyle/>
          <a:p>
            <a:r>
              <a:rPr lang="en-US" sz="2000" dirty="0"/>
              <a:t>Chunks of data</a:t>
            </a:r>
          </a:p>
        </p:txBody>
      </p:sp>
      <p:sp>
        <p:nvSpPr>
          <p:cNvPr id="16" name="TextBox 15">
            <a:extLst>
              <a:ext uri="{FF2B5EF4-FFF2-40B4-BE49-F238E27FC236}">
                <a16:creationId xmlns:a16="http://schemas.microsoft.com/office/drawing/2014/main" id="{D08BFD12-9110-26E2-558A-F7997CEB9727}"/>
              </a:ext>
            </a:extLst>
          </p:cNvPr>
          <p:cNvSpPr txBox="1"/>
          <p:nvPr/>
        </p:nvSpPr>
        <p:spPr>
          <a:xfrm>
            <a:off x="7075726" y="4557646"/>
            <a:ext cx="2198807" cy="400110"/>
          </a:xfrm>
          <a:prstGeom prst="rect">
            <a:avLst/>
          </a:prstGeom>
          <a:noFill/>
        </p:spPr>
        <p:txBody>
          <a:bodyPr wrap="none" rtlCol="0">
            <a:spAutoFit/>
          </a:bodyPr>
          <a:lstStyle/>
          <a:p>
            <a:r>
              <a:rPr lang="en-US" sz="2000" dirty="0"/>
              <a:t>Vector Embeddings</a:t>
            </a:r>
          </a:p>
        </p:txBody>
      </p:sp>
      <p:sp>
        <p:nvSpPr>
          <p:cNvPr id="17" name="TextBox 16">
            <a:extLst>
              <a:ext uri="{FF2B5EF4-FFF2-40B4-BE49-F238E27FC236}">
                <a16:creationId xmlns:a16="http://schemas.microsoft.com/office/drawing/2014/main" id="{8C269229-06BB-F053-BD6E-6CC4282F15B6}"/>
              </a:ext>
            </a:extLst>
          </p:cNvPr>
          <p:cNvSpPr txBox="1"/>
          <p:nvPr/>
        </p:nvSpPr>
        <p:spPr>
          <a:xfrm>
            <a:off x="10138117" y="4557646"/>
            <a:ext cx="1893532" cy="400110"/>
          </a:xfrm>
          <a:prstGeom prst="rect">
            <a:avLst/>
          </a:prstGeom>
          <a:noFill/>
        </p:spPr>
        <p:txBody>
          <a:bodyPr wrap="none" rtlCol="0">
            <a:spAutoFit/>
          </a:bodyPr>
          <a:lstStyle/>
          <a:p>
            <a:r>
              <a:rPr lang="en-US" sz="2000" dirty="0"/>
              <a:t>Vector Database</a:t>
            </a:r>
          </a:p>
        </p:txBody>
      </p:sp>
      <p:sp>
        <p:nvSpPr>
          <p:cNvPr id="7" name="Title 3">
            <a:extLst>
              <a:ext uri="{FF2B5EF4-FFF2-40B4-BE49-F238E27FC236}">
                <a16:creationId xmlns:a16="http://schemas.microsoft.com/office/drawing/2014/main" id="{26AA0125-6AFE-401F-692C-FEDCBB285ED4}"/>
              </a:ext>
            </a:extLst>
          </p:cNvPr>
          <p:cNvSpPr txBox="1">
            <a:spLocks/>
          </p:cNvSpPr>
          <p:nvPr/>
        </p:nvSpPr>
        <p:spPr>
          <a:xfrm>
            <a:off x="490372" y="0"/>
            <a:ext cx="10710619" cy="666252"/>
          </a:xfrm>
          <a:prstGeom prst="rect">
            <a:avLst/>
          </a:prstGeom>
        </p:spPr>
        <p:txBody>
          <a:bodyPr vert="horz" lIns="91440" tIns="45720" rIns="91440" bIns="45720" rtlCol="0" anchor="b">
            <a:noAutofit/>
          </a:bodyPr>
          <a:lstStyle>
            <a:lvl1pPr algn="ctr" defTabSz="914354" rtl="0" eaLnBrk="1" latinLnBrk="0" hangingPunct="1">
              <a:lnSpc>
                <a:spcPct val="90000"/>
              </a:lnSpc>
              <a:spcBef>
                <a:spcPct val="0"/>
              </a:spcBef>
              <a:buNone/>
              <a:defRPr sz="3200" b="1" i="0" kern="1200">
                <a:solidFill>
                  <a:schemeClr val="tx1"/>
                </a:solidFill>
                <a:latin typeface="Saira Condensed Condensed SemiBold" pitchFamily="2" charset="77"/>
                <a:ea typeface="+mj-ea"/>
                <a:cs typeface="+mj-cs"/>
              </a:defRPr>
            </a:lvl1pPr>
          </a:lstStyle>
          <a:p>
            <a:r>
              <a:rPr lang="en-US" sz="3600" b="1" i="0" kern="1200" dirty="0">
                <a:solidFill>
                  <a:srgbClr val="363D45"/>
                </a:solidFill>
                <a:effectLst/>
                <a:latin typeface="Saira Condensed Condensed SemiBold"/>
                <a:ea typeface="+mj-ea"/>
                <a:cs typeface="+mj-cs"/>
              </a:rPr>
              <a:t>How the RAG Ingestion pipeline works?</a:t>
            </a:r>
            <a:endParaRPr lang="en-US" sz="5400" dirty="0"/>
          </a:p>
        </p:txBody>
      </p:sp>
    </p:spTree>
    <p:custDataLst>
      <p:tags r:id="rId1"/>
    </p:custDataLst>
    <p:extLst>
      <p:ext uri="{BB962C8B-B14F-4D97-AF65-F5344CB8AC3E}">
        <p14:creationId xmlns:p14="http://schemas.microsoft.com/office/powerpoint/2010/main" val="4290432606"/>
      </p:ext>
    </p:extLst>
  </p:cSld>
  <p:clrMapOvr>
    <a:masterClrMapping/>
  </p:clrMapOvr>
  <mc:AlternateContent xmlns:mc="http://schemas.openxmlformats.org/markup-compatibility/2006" xmlns:p14="http://schemas.microsoft.com/office/powerpoint/2010/main">
    <mc:Choice Requires="p14">
      <p:transition spd="slow" p14:dur="2000" advTm="112954"/>
    </mc:Choice>
    <mc:Fallback xmlns="">
      <p:transition spd="slow" advTm="112954"/>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C16610-6B14-E22C-5DC5-68D2567278C9}"/>
            </a:ext>
          </a:extLst>
        </p:cNvPr>
        <p:cNvGrpSpPr/>
        <p:nvPr/>
      </p:nvGrpSpPr>
      <p:grpSpPr>
        <a:xfrm>
          <a:off x="0" y="0"/>
          <a:ext cx="0" cy="0"/>
          <a:chOff x="0" y="0"/>
          <a:chExt cx="0" cy="0"/>
        </a:xfrm>
      </p:grpSpPr>
      <p:pic>
        <p:nvPicPr>
          <p:cNvPr id="1028" name="Picture 4" descr="A Critical Analysis Of Google's Gemini Model: Hype Or Hope? • Scientyfic  World">
            <a:extLst>
              <a:ext uri="{FF2B5EF4-FFF2-40B4-BE49-F238E27FC236}">
                <a16:creationId xmlns:a16="http://schemas.microsoft.com/office/drawing/2014/main" id="{60E209E1-0AE1-8AA9-6899-6525BE43BCF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50007" y="4510579"/>
            <a:ext cx="2920091" cy="1642551"/>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Typing - Build GIF, SVG, APNG, CSS and Lottie Ajax Preloaders with  Loading.io">
            <a:extLst>
              <a:ext uri="{FF2B5EF4-FFF2-40B4-BE49-F238E27FC236}">
                <a16:creationId xmlns:a16="http://schemas.microsoft.com/office/drawing/2014/main" id="{7ED5F562-FFF1-9832-B7D1-F82E7F8E1FE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0783" y="509712"/>
            <a:ext cx="1650299" cy="86640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A person sitting in a chair using a computer&#10;&#10;Description automatically generated">
            <a:extLst>
              <a:ext uri="{FF2B5EF4-FFF2-40B4-BE49-F238E27FC236}">
                <a16:creationId xmlns:a16="http://schemas.microsoft.com/office/drawing/2014/main" id="{2E93EE26-0541-91AE-568D-F3611B6EA7EF}"/>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280783" y="659512"/>
            <a:ext cx="2063674" cy="1962808"/>
          </a:xfrm>
          <a:prstGeom prst="rect">
            <a:avLst/>
          </a:prstGeom>
        </p:spPr>
      </p:pic>
      <p:pic>
        <p:nvPicPr>
          <p:cNvPr id="3074" name="Picture 2">
            <a:extLst>
              <a:ext uri="{FF2B5EF4-FFF2-40B4-BE49-F238E27FC236}">
                <a16:creationId xmlns:a16="http://schemas.microsoft.com/office/drawing/2014/main" id="{007EDC38-6D5B-9BB3-16EB-101EA573272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p:blipFill>
        <p:spPr bwMode="auto">
          <a:xfrm>
            <a:off x="4525558" y="619419"/>
            <a:ext cx="2320730" cy="230889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CA3FBCD4-183A-6160-6E6D-F03E5F3266D2}"/>
              </a:ext>
            </a:extLst>
          </p:cNvPr>
          <p:cNvSpPr txBox="1"/>
          <p:nvPr/>
        </p:nvSpPr>
        <p:spPr>
          <a:xfrm>
            <a:off x="3957853" y="2937202"/>
            <a:ext cx="3503589" cy="400110"/>
          </a:xfrm>
          <a:prstGeom prst="rect">
            <a:avLst/>
          </a:prstGeom>
          <a:noFill/>
        </p:spPr>
        <p:txBody>
          <a:bodyPr wrap="square" rtlCol="0">
            <a:spAutoFit/>
          </a:bodyPr>
          <a:lstStyle/>
          <a:p>
            <a:pPr algn="ctr"/>
            <a:r>
              <a:rPr lang="en-US" sz="2000" b="1" dirty="0"/>
              <a:t>Embedding Models</a:t>
            </a:r>
          </a:p>
        </p:txBody>
      </p:sp>
      <p:sp>
        <p:nvSpPr>
          <p:cNvPr id="15" name="TextBox 14">
            <a:extLst>
              <a:ext uri="{FF2B5EF4-FFF2-40B4-BE49-F238E27FC236}">
                <a16:creationId xmlns:a16="http://schemas.microsoft.com/office/drawing/2014/main" id="{57092040-02E1-DE2B-0BDE-2590C5D215E6}"/>
              </a:ext>
            </a:extLst>
          </p:cNvPr>
          <p:cNvSpPr txBox="1"/>
          <p:nvPr/>
        </p:nvSpPr>
        <p:spPr>
          <a:xfrm>
            <a:off x="609290" y="2861216"/>
            <a:ext cx="2373745" cy="400110"/>
          </a:xfrm>
          <a:prstGeom prst="rect">
            <a:avLst/>
          </a:prstGeom>
          <a:noFill/>
        </p:spPr>
        <p:txBody>
          <a:bodyPr wrap="square" rtlCol="0">
            <a:spAutoFit/>
          </a:bodyPr>
          <a:lstStyle/>
          <a:p>
            <a:r>
              <a:rPr lang="en-US" sz="2000" b="1" dirty="0"/>
              <a:t>User Query</a:t>
            </a:r>
          </a:p>
        </p:txBody>
      </p:sp>
      <p:pic>
        <p:nvPicPr>
          <p:cNvPr id="16" name="Picture 15" descr="A metal cylinder with a globe inside&#10;&#10;Description automatically generated">
            <a:extLst>
              <a:ext uri="{FF2B5EF4-FFF2-40B4-BE49-F238E27FC236}">
                <a16:creationId xmlns:a16="http://schemas.microsoft.com/office/drawing/2014/main" id="{214741E4-7782-C17E-1224-E22FA2DF14AB}"/>
              </a:ext>
            </a:extLst>
          </p:cNvPr>
          <p:cNvPicPr>
            <a:picLocks noChangeAspect="1"/>
          </p:cNvPicPr>
          <p:nvPr/>
        </p:nvPicPr>
        <p:blipFill>
          <a:blip r:embed="rId9">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9277157" y="847258"/>
            <a:ext cx="2215144" cy="2215144"/>
          </a:xfrm>
          <a:prstGeom prst="rect">
            <a:avLst/>
          </a:prstGeom>
        </p:spPr>
      </p:pic>
      <p:sp>
        <p:nvSpPr>
          <p:cNvPr id="17" name="TextBox 16">
            <a:extLst>
              <a:ext uri="{FF2B5EF4-FFF2-40B4-BE49-F238E27FC236}">
                <a16:creationId xmlns:a16="http://schemas.microsoft.com/office/drawing/2014/main" id="{CB3F7863-D288-B527-5847-804422B9B0F8}"/>
              </a:ext>
            </a:extLst>
          </p:cNvPr>
          <p:cNvSpPr txBox="1"/>
          <p:nvPr/>
        </p:nvSpPr>
        <p:spPr>
          <a:xfrm>
            <a:off x="9596364" y="2973883"/>
            <a:ext cx="1929054" cy="677108"/>
          </a:xfrm>
          <a:prstGeom prst="rect">
            <a:avLst/>
          </a:prstGeom>
          <a:noFill/>
        </p:spPr>
        <p:txBody>
          <a:bodyPr wrap="none" rtlCol="0">
            <a:spAutoFit/>
          </a:bodyPr>
          <a:lstStyle/>
          <a:p>
            <a:r>
              <a:rPr lang="en-US" sz="2000" b="1" dirty="0"/>
              <a:t>Vector Database</a:t>
            </a:r>
          </a:p>
          <a:p>
            <a:endParaRPr lang="en-US" dirty="0"/>
          </a:p>
        </p:txBody>
      </p:sp>
      <p:sp>
        <p:nvSpPr>
          <p:cNvPr id="18" name="TextBox 17">
            <a:extLst>
              <a:ext uri="{FF2B5EF4-FFF2-40B4-BE49-F238E27FC236}">
                <a16:creationId xmlns:a16="http://schemas.microsoft.com/office/drawing/2014/main" id="{46A7C8BE-59E0-5F96-01A1-81387D439016}"/>
              </a:ext>
            </a:extLst>
          </p:cNvPr>
          <p:cNvSpPr txBox="1"/>
          <p:nvPr/>
        </p:nvSpPr>
        <p:spPr>
          <a:xfrm>
            <a:off x="6668562" y="6173130"/>
            <a:ext cx="627095" cy="400110"/>
          </a:xfrm>
          <a:prstGeom prst="rect">
            <a:avLst/>
          </a:prstGeom>
          <a:noFill/>
        </p:spPr>
        <p:txBody>
          <a:bodyPr wrap="none" rtlCol="0">
            <a:spAutoFit/>
          </a:bodyPr>
          <a:lstStyle/>
          <a:p>
            <a:r>
              <a:rPr lang="en-US" sz="2000" b="1" dirty="0"/>
              <a:t>LLM</a:t>
            </a:r>
          </a:p>
        </p:txBody>
      </p:sp>
      <p:sp>
        <p:nvSpPr>
          <p:cNvPr id="5" name="Title 3">
            <a:extLst>
              <a:ext uri="{FF2B5EF4-FFF2-40B4-BE49-F238E27FC236}">
                <a16:creationId xmlns:a16="http://schemas.microsoft.com/office/drawing/2014/main" id="{4BEFE765-A248-3BA4-D02F-DBDE4AED1784}"/>
              </a:ext>
            </a:extLst>
          </p:cNvPr>
          <p:cNvSpPr txBox="1">
            <a:spLocks/>
          </p:cNvSpPr>
          <p:nvPr/>
        </p:nvSpPr>
        <p:spPr>
          <a:xfrm>
            <a:off x="490372" y="0"/>
            <a:ext cx="10710619" cy="666252"/>
          </a:xfrm>
          <a:prstGeom prst="rect">
            <a:avLst/>
          </a:prstGeom>
        </p:spPr>
        <p:txBody>
          <a:bodyPr vert="horz" lIns="91440" tIns="45720" rIns="91440" bIns="45720" rtlCol="0" anchor="b">
            <a:noAutofit/>
          </a:bodyPr>
          <a:lstStyle>
            <a:lvl1pPr algn="ctr" defTabSz="914354" rtl="0" eaLnBrk="1" latinLnBrk="0" hangingPunct="1">
              <a:lnSpc>
                <a:spcPct val="90000"/>
              </a:lnSpc>
              <a:spcBef>
                <a:spcPct val="0"/>
              </a:spcBef>
              <a:buNone/>
              <a:defRPr sz="3200" b="1" i="0" kern="1200">
                <a:solidFill>
                  <a:schemeClr val="tx1"/>
                </a:solidFill>
                <a:latin typeface="Saira Condensed Condensed SemiBold" pitchFamily="2" charset="77"/>
                <a:ea typeface="+mj-ea"/>
                <a:cs typeface="+mj-cs"/>
              </a:defRPr>
            </a:lvl1pPr>
          </a:lstStyle>
          <a:p>
            <a:r>
              <a:rPr lang="en-US" sz="3600" b="1" i="0" kern="1200" dirty="0">
                <a:solidFill>
                  <a:srgbClr val="363D45"/>
                </a:solidFill>
                <a:effectLst/>
                <a:latin typeface="Saira Condensed Condensed SemiBold"/>
                <a:ea typeface="+mj-ea"/>
                <a:cs typeface="+mj-cs"/>
              </a:rPr>
              <a:t>How the RAG Retrieval pipeline works?</a:t>
            </a:r>
            <a:endParaRPr lang="en-US" sz="5400" dirty="0"/>
          </a:p>
        </p:txBody>
      </p:sp>
      <p:pic>
        <p:nvPicPr>
          <p:cNvPr id="7" name="Picture 6" descr="A white paper with black lines&#10;&#10;Description automatically generated">
            <a:extLst>
              <a:ext uri="{FF2B5EF4-FFF2-40B4-BE49-F238E27FC236}">
                <a16:creationId xmlns:a16="http://schemas.microsoft.com/office/drawing/2014/main" id="{AE22EF4A-90CA-E179-097F-E30029034020}"/>
              </a:ext>
            </a:extLst>
          </p:cNvPr>
          <p:cNvPicPr>
            <a:picLocks noChangeAspect="1"/>
          </p:cNvPicPr>
          <p:nvPr/>
        </p:nvPicPr>
        <p:blipFill>
          <a:blip r:embed="rId11">
            <a:extLst>
              <a:ext uri="{28A0092B-C50C-407E-A947-70E740481C1C}">
                <a14:useLocalDpi xmlns:a14="http://schemas.microsoft.com/office/drawing/2010/main" val="0"/>
              </a:ext>
              <a:ext uri="{837473B0-CC2E-450A-ABE3-18F120FF3D39}">
                <a1611:picAttrSrcUrl xmlns:a1611="http://schemas.microsoft.com/office/drawing/2016/11/main" r:id="rId12"/>
              </a:ext>
            </a:extLst>
          </a:blip>
          <a:stretch>
            <a:fillRect/>
          </a:stretch>
        </p:blipFill>
        <p:spPr>
          <a:xfrm>
            <a:off x="9782614" y="4316079"/>
            <a:ext cx="2062892" cy="2037106"/>
          </a:xfrm>
          <a:prstGeom prst="rect">
            <a:avLst/>
          </a:prstGeom>
        </p:spPr>
      </p:pic>
      <p:sp>
        <p:nvSpPr>
          <p:cNvPr id="9" name="TextBox 8">
            <a:extLst>
              <a:ext uri="{FF2B5EF4-FFF2-40B4-BE49-F238E27FC236}">
                <a16:creationId xmlns:a16="http://schemas.microsoft.com/office/drawing/2014/main" id="{14C07649-B226-EA85-C0A7-AD4C48578507}"/>
              </a:ext>
            </a:extLst>
          </p:cNvPr>
          <p:cNvSpPr txBox="1"/>
          <p:nvPr/>
        </p:nvSpPr>
        <p:spPr>
          <a:xfrm>
            <a:off x="9782614" y="6211512"/>
            <a:ext cx="2707958" cy="400110"/>
          </a:xfrm>
          <a:prstGeom prst="rect">
            <a:avLst/>
          </a:prstGeom>
          <a:noFill/>
        </p:spPr>
        <p:txBody>
          <a:bodyPr wrap="square" rtlCol="0">
            <a:spAutoFit/>
          </a:bodyPr>
          <a:lstStyle/>
          <a:p>
            <a:r>
              <a:rPr lang="en-US" sz="2000" b="1" dirty="0"/>
              <a:t>K Documents</a:t>
            </a:r>
          </a:p>
        </p:txBody>
      </p:sp>
      <p:sp>
        <p:nvSpPr>
          <p:cNvPr id="23" name="TextBox 22">
            <a:extLst>
              <a:ext uri="{FF2B5EF4-FFF2-40B4-BE49-F238E27FC236}">
                <a16:creationId xmlns:a16="http://schemas.microsoft.com/office/drawing/2014/main" id="{696BE296-F5E8-594F-E34A-54ED26B98836}"/>
              </a:ext>
            </a:extLst>
          </p:cNvPr>
          <p:cNvSpPr txBox="1"/>
          <p:nvPr/>
        </p:nvSpPr>
        <p:spPr>
          <a:xfrm>
            <a:off x="3039883" y="4660650"/>
            <a:ext cx="1542523" cy="1077218"/>
          </a:xfrm>
          <a:prstGeom prst="rect">
            <a:avLst/>
          </a:prstGeom>
          <a:noFill/>
        </p:spPr>
        <p:txBody>
          <a:bodyPr wrap="square" rtlCol="0">
            <a:spAutoFit/>
          </a:bodyPr>
          <a:lstStyle/>
          <a:p>
            <a:r>
              <a:rPr lang="en-IN" sz="3200" dirty="0"/>
              <a:t>Perfect</a:t>
            </a:r>
          </a:p>
          <a:p>
            <a:r>
              <a:rPr lang="en-IN" sz="3200" dirty="0"/>
              <a:t>Answer</a:t>
            </a:r>
          </a:p>
        </p:txBody>
      </p:sp>
      <p:cxnSp>
        <p:nvCxnSpPr>
          <p:cNvPr id="12" name="Straight Arrow Connector 11">
            <a:extLst>
              <a:ext uri="{FF2B5EF4-FFF2-40B4-BE49-F238E27FC236}">
                <a16:creationId xmlns:a16="http://schemas.microsoft.com/office/drawing/2014/main" id="{612F6877-C854-71CC-C68A-E5B3180D9D5B}"/>
              </a:ext>
            </a:extLst>
          </p:cNvPr>
          <p:cNvCxnSpPr/>
          <p:nvPr/>
        </p:nvCxnSpPr>
        <p:spPr>
          <a:xfrm>
            <a:off x="2983035" y="1841157"/>
            <a:ext cx="121826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EAAA3D7E-ED66-92CC-B7C6-7D09580E75C2}"/>
              </a:ext>
            </a:extLst>
          </p:cNvPr>
          <p:cNvCxnSpPr/>
          <p:nvPr/>
        </p:nvCxnSpPr>
        <p:spPr>
          <a:xfrm>
            <a:off x="7295657" y="1841157"/>
            <a:ext cx="183598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2DDE77AA-1FD3-16D1-A124-D573AE905694}"/>
              </a:ext>
            </a:extLst>
          </p:cNvPr>
          <p:cNvCxnSpPr/>
          <p:nvPr/>
        </p:nvCxnSpPr>
        <p:spPr>
          <a:xfrm>
            <a:off x="10527957" y="3429000"/>
            <a:ext cx="0" cy="8870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F560BDEA-F102-7BD4-9CDD-CFA22016F800}"/>
              </a:ext>
            </a:extLst>
          </p:cNvPr>
          <p:cNvCxnSpPr/>
          <p:nvPr/>
        </p:nvCxnSpPr>
        <p:spPr>
          <a:xfrm flipH="1">
            <a:off x="8254314" y="5412259"/>
            <a:ext cx="139314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60B307E7-94AD-9DAC-6D10-F80029A4F36C}"/>
              </a:ext>
            </a:extLst>
          </p:cNvPr>
          <p:cNvCxnSpPr/>
          <p:nvPr/>
        </p:nvCxnSpPr>
        <p:spPr>
          <a:xfrm flipH="1">
            <a:off x="4582406" y="5393636"/>
            <a:ext cx="123035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54B3FFBD-F96B-1AAB-6153-E32D178FE793}"/>
              </a:ext>
            </a:extLst>
          </p:cNvPr>
          <p:cNvCxnSpPr>
            <a:cxnSpLocks/>
          </p:cNvCxnSpPr>
          <p:nvPr/>
        </p:nvCxnSpPr>
        <p:spPr>
          <a:xfrm>
            <a:off x="6191379" y="3429000"/>
            <a:ext cx="477183" cy="8870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578793129"/>
      </p:ext>
    </p:extLst>
  </p:cSld>
  <p:clrMapOvr>
    <a:masterClrMapping/>
  </p:clrMapOvr>
  <mc:AlternateContent xmlns:mc="http://schemas.openxmlformats.org/markup-compatibility/2006" xmlns:p14="http://schemas.microsoft.com/office/powerpoint/2010/main">
    <mc:Choice Requires="p14">
      <p:transition spd="slow" p14:dur="2000" advTm="54405"/>
    </mc:Choice>
    <mc:Fallback xmlns="">
      <p:transition spd="slow" advTm="54405"/>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122B51-ABFA-CB9F-94EC-8D1A60E933F7}"/>
              </a:ext>
            </a:extLst>
          </p:cNvPr>
          <p:cNvSpPr>
            <a:spLocks noGrp="1"/>
          </p:cNvSpPr>
          <p:nvPr>
            <p:ph type="title"/>
          </p:nvPr>
        </p:nvSpPr>
        <p:spPr>
          <a:xfrm>
            <a:off x="383100" y="187604"/>
            <a:ext cx="10710619" cy="796163"/>
          </a:xfrm>
        </p:spPr>
        <p:txBody>
          <a:bodyPr/>
          <a:lstStyle/>
          <a:p>
            <a:r>
              <a:rPr lang="en-US" dirty="0"/>
              <a:t>REALM : Retrieval Augmented Language Model</a:t>
            </a:r>
          </a:p>
        </p:txBody>
      </p:sp>
      <p:sp>
        <p:nvSpPr>
          <p:cNvPr id="3" name="Content Placeholder 2">
            <a:extLst>
              <a:ext uri="{FF2B5EF4-FFF2-40B4-BE49-F238E27FC236}">
                <a16:creationId xmlns:a16="http://schemas.microsoft.com/office/drawing/2014/main" id="{6FCC4D7A-0B89-42C1-CF60-68F6645C5E74}"/>
              </a:ext>
            </a:extLst>
          </p:cNvPr>
          <p:cNvSpPr>
            <a:spLocks noGrp="1"/>
          </p:cNvSpPr>
          <p:nvPr>
            <p:ph idx="1"/>
          </p:nvPr>
        </p:nvSpPr>
        <p:spPr>
          <a:xfrm>
            <a:off x="644771" y="1088137"/>
            <a:ext cx="10709031" cy="457199"/>
          </a:xfrm>
        </p:spPr>
        <p:txBody>
          <a:bodyPr>
            <a:normAutofit/>
          </a:bodyPr>
          <a:lstStyle/>
          <a:p>
            <a:r>
              <a:rPr lang="en-US" sz="2000" b="1" dirty="0"/>
              <a:t>Data Generation</a:t>
            </a:r>
            <a:endParaRPr lang="en-US" b="1" dirty="0"/>
          </a:p>
        </p:txBody>
      </p:sp>
      <p:sp>
        <p:nvSpPr>
          <p:cNvPr id="4" name="Slide Number Placeholder 3">
            <a:extLst>
              <a:ext uri="{FF2B5EF4-FFF2-40B4-BE49-F238E27FC236}">
                <a16:creationId xmlns:a16="http://schemas.microsoft.com/office/drawing/2014/main" id="{24EDCFCA-6152-8081-6F08-5C54B7BB136A}"/>
              </a:ext>
            </a:extLst>
          </p:cNvPr>
          <p:cNvSpPr>
            <a:spLocks noGrp="1"/>
          </p:cNvSpPr>
          <p:nvPr>
            <p:ph type="sldNum" sz="quarter" idx="12"/>
          </p:nvPr>
        </p:nvSpPr>
        <p:spPr/>
        <p:txBody>
          <a:bodyPr/>
          <a:lstStyle/>
          <a:p>
            <a:fld id="{AF566841-F213-4D51-B1D5-0B48849A4FB2}" type="slidenum">
              <a:rPr lang="en-US" smtClean="0"/>
              <a:t>5</a:t>
            </a:fld>
            <a:endParaRPr lang="en-US"/>
          </a:p>
        </p:txBody>
      </p:sp>
      <p:grpSp>
        <p:nvGrpSpPr>
          <p:cNvPr id="6" name="Group 5">
            <a:extLst>
              <a:ext uri="{FF2B5EF4-FFF2-40B4-BE49-F238E27FC236}">
                <a16:creationId xmlns:a16="http://schemas.microsoft.com/office/drawing/2014/main" id="{51216497-FD43-17A6-05E0-2DA0711C8D8E}"/>
              </a:ext>
            </a:extLst>
          </p:cNvPr>
          <p:cNvGrpSpPr/>
          <p:nvPr/>
        </p:nvGrpSpPr>
        <p:grpSpPr>
          <a:xfrm>
            <a:off x="644771" y="1246465"/>
            <a:ext cx="2208987" cy="2259420"/>
            <a:chOff x="3722984" y="1928790"/>
            <a:chExt cx="3346072" cy="3555236"/>
          </a:xfrm>
        </p:grpSpPr>
        <p:pic>
          <p:nvPicPr>
            <p:cNvPr id="2050" name="Picture 2" descr="Website Crawling: What is it, How it Works, Types, Examples - VH-Info">
              <a:extLst>
                <a:ext uri="{FF2B5EF4-FFF2-40B4-BE49-F238E27FC236}">
                  <a16:creationId xmlns:a16="http://schemas.microsoft.com/office/drawing/2014/main" id="{B7FBFB5D-DF01-0EDD-970D-BC38B142C99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22984" y="1928790"/>
              <a:ext cx="3290463" cy="329046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D90CB03-8736-A95A-F696-43E0C0545271}"/>
                </a:ext>
              </a:extLst>
            </p:cNvPr>
            <p:cNvSpPr txBox="1"/>
            <p:nvPr/>
          </p:nvSpPr>
          <p:spPr>
            <a:xfrm>
              <a:off x="4100965" y="4757588"/>
              <a:ext cx="2968091" cy="726438"/>
            </a:xfrm>
            <a:prstGeom prst="rect">
              <a:avLst/>
            </a:prstGeom>
            <a:noFill/>
          </p:spPr>
          <p:txBody>
            <a:bodyPr wrap="square" rtlCol="0">
              <a:spAutoFit/>
            </a:bodyPr>
            <a:lstStyle/>
            <a:p>
              <a:r>
                <a:rPr lang="en-US" sz="2400" b="1" dirty="0"/>
                <a:t>Web Crawler</a:t>
              </a:r>
            </a:p>
          </p:txBody>
        </p:sp>
      </p:grpSp>
      <p:pic>
        <p:nvPicPr>
          <p:cNvPr id="8" name="Picture 7">
            <a:extLst>
              <a:ext uri="{FF2B5EF4-FFF2-40B4-BE49-F238E27FC236}">
                <a16:creationId xmlns:a16="http://schemas.microsoft.com/office/drawing/2014/main" id="{FDC0BA01-7ED1-246F-B672-1458F1EB1C46}"/>
              </a:ext>
            </a:extLst>
          </p:cNvPr>
          <p:cNvPicPr>
            <a:picLocks noChangeAspect="1"/>
          </p:cNvPicPr>
          <p:nvPr/>
        </p:nvPicPr>
        <p:blipFill>
          <a:blip r:embed="rId3"/>
          <a:stretch>
            <a:fillRect/>
          </a:stretch>
        </p:blipFill>
        <p:spPr>
          <a:xfrm>
            <a:off x="4351455" y="1418418"/>
            <a:ext cx="3383264" cy="1978002"/>
          </a:xfrm>
          <a:prstGeom prst="rect">
            <a:avLst/>
          </a:prstGeom>
        </p:spPr>
      </p:pic>
      <p:sp>
        <p:nvSpPr>
          <p:cNvPr id="9" name="TextBox 8">
            <a:extLst>
              <a:ext uri="{FF2B5EF4-FFF2-40B4-BE49-F238E27FC236}">
                <a16:creationId xmlns:a16="http://schemas.microsoft.com/office/drawing/2014/main" id="{0A9DCC89-CDAD-E9B3-B0D1-A430BDDAC988}"/>
              </a:ext>
            </a:extLst>
          </p:cNvPr>
          <p:cNvSpPr txBox="1"/>
          <p:nvPr/>
        </p:nvSpPr>
        <p:spPr>
          <a:xfrm>
            <a:off x="4956950" y="3297134"/>
            <a:ext cx="2172274" cy="461665"/>
          </a:xfrm>
          <a:prstGeom prst="rect">
            <a:avLst/>
          </a:prstGeom>
          <a:noFill/>
        </p:spPr>
        <p:txBody>
          <a:bodyPr wrap="square" rtlCol="0">
            <a:spAutoFit/>
          </a:bodyPr>
          <a:lstStyle/>
          <a:p>
            <a:r>
              <a:rPr lang="en-US" sz="2400" b="1" dirty="0"/>
              <a:t>Network Graph</a:t>
            </a:r>
          </a:p>
        </p:txBody>
      </p:sp>
      <p:grpSp>
        <p:nvGrpSpPr>
          <p:cNvPr id="12" name="Group 11">
            <a:extLst>
              <a:ext uri="{FF2B5EF4-FFF2-40B4-BE49-F238E27FC236}">
                <a16:creationId xmlns:a16="http://schemas.microsoft.com/office/drawing/2014/main" id="{4D88CFD0-B00D-4F59-DE22-F4EDBEA9E0AF}"/>
              </a:ext>
            </a:extLst>
          </p:cNvPr>
          <p:cNvGrpSpPr/>
          <p:nvPr/>
        </p:nvGrpSpPr>
        <p:grpSpPr>
          <a:xfrm>
            <a:off x="8416483" y="1043444"/>
            <a:ext cx="2352976" cy="2755838"/>
            <a:chOff x="9735963" y="1178198"/>
            <a:chExt cx="2352976" cy="2755838"/>
          </a:xfrm>
        </p:grpSpPr>
        <p:pic>
          <p:nvPicPr>
            <p:cNvPr id="2052" name="Picture 4" descr="Imágenes de Llm: descubre bancos de fotos, ilustraciones, vectores y vídeos  de 16,832 | Adobe Stock">
              <a:extLst>
                <a:ext uri="{FF2B5EF4-FFF2-40B4-BE49-F238E27FC236}">
                  <a16:creationId xmlns:a16="http://schemas.microsoft.com/office/drawing/2014/main" id="{9181EAEA-08D4-9E88-7950-C69BF26C7F5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35963" y="1178198"/>
              <a:ext cx="2352976" cy="2352976"/>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42A42BF1-3C5D-1A9C-6C69-5E01F7268A39}"/>
                </a:ext>
              </a:extLst>
            </p:cNvPr>
            <p:cNvSpPr txBox="1"/>
            <p:nvPr/>
          </p:nvSpPr>
          <p:spPr>
            <a:xfrm>
              <a:off x="10610640" y="3472371"/>
              <a:ext cx="1126155" cy="461665"/>
            </a:xfrm>
            <a:prstGeom prst="rect">
              <a:avLst/>
            </a:prstGeom>
            <a:noFill/>
          </p:spPr>
          <p:txBody>
            <a:bodyPr wrap="square" rtlCol="0">
              <a:spAutoFit/>
            </a:bodyPr>
            <a:lstStyle/>
            <a:p>
              <a:r>
                <a:rPr lang="en-US" sz="2400" b="1" dirty="0"/>
                <a:t>LLM</a:t>
              </a:r>
            </a:p>
          </p:txBody>
        </p:sp>
      </p:grpSp>
      <p:pic>
        <p:nvPicPr>
          <p:cNvPr id="16" name="Picture 15">
            <a:extLst>
              <a:ext uri="{FF2B5EF4-FFF2-40B4-BE49-F238E27FC236}">
                <a16:creationId xmlns:a16="http://schemas.microsoft.com/office/drawing/2014/main" id="{D09BD392-42C4-59FB-540E-33D1B1ECFE3C}"/>
              </a:ext>
            </a:extLst>
          </p:cNvPr>
          <p:cNvPicPr>
            <a:picLocks noChangeAspect="1"/>
          </p:cNvPicPr>
          <p:nvPr/>
        </p:nvPicPr>
        <p:blipFill>
          <a:blip r:embed="rId5"/>
          <a:stretch>
            <a:fillRect/>
          </a:stretch>
        </p:blipFill>
        <p:spPr>
          <a:xfrm>
            <a:off x="7475048" y="4154904"/>
            <a:ext cx="4478855" cy="2352976"/>
          </a:xfrm>
          <a:prstGeom prst="rect">
            <a:avLst/>
          </a:prstGeom>
        </p:spPr>
      </p:pic>
      <p:pic>
        <p:nvPicPr>
          <p:cNvPr id="18" name="Picture 17">
            <a:extLst>
              <a:ext uri="{FF2B5EF4-FFF2-40B4-BE49-F238E27FC236}">
                <a16:creationId xmlns:a16="http://schemas.microsoft.com/office/drawing/2014/main" id="{C5A91101-4B8A-4AFC-DB6F-04CEFB5DF35F}"/>
              </a:ext>
            </a:extLst>
          </p:cNvPr>
          <p:cNvPicPr>
            <a:picLocks noChangeAspect="1"/>
          </p:cNvPicPr>
          <p:nvPr/>
        </p:nvPicPr>
        <p:blipFill>
          <a:blip r:embed="rId6"/>
          <a:stretch>
            <a:fillRect/>
          </a:stretch>
        </p:blipFill>
        <p:spPr>
          <a:xfrm>
            <a:off x="477847" y="4163260"/>
            <a:ext cx="3909454" cy="2428600"/>
          </a:xfrm>
          <a:prstGeom prst="rect">
            <a:avLst/>
          </a:prstGeom>
        </p:spPr>
      </p:pic>
      <p:pic>
        <p:nvPicPr>
          <p:cNvPr id="2054" name="Picture 6" descr="Machine Free Icon Download | FreeImages">
            <a:extLst>
              <a:ext uri="{FF2B5EF4-FFF2-40B4-BE49-F238E27FC236}">
                <a16:creationId xmlns:a16="http://schemas.microsoft.com/office/drawing/2014/main" id="{274B2D83-CBF1-9C86-B8A4-BE0679ECEE8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30520" y="4709473"/>
            <a:ext cx="12192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Masters realm | RWBY Fanon Wiki | Fandom">
            <a:extLst>
              <a:ext uri="{FF2B5EF4-FFF2-40B4-BE49-F238E27FC236}">
                <a16:creationId xmlns:a16="http://schemas.microsoft.com/office/drawing/2014/main" id="{BC400343-095B-6615-72ED-F921D09E320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693854" y="100809"/>
            <a:ext cx="799729" cy="799729"/>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AEEE114-0D4A-614E-B9DF-FBCD9820A4D3}"/>
              </a:ext>
            </a:extLst>
          </p:cNvPr>
          <p:cNvSpPr txBox="1"/>
          <p:nvPr/>
        </p:nvSpPr>
        <p:spPr>
          <a:xfrm>
            <a:off x="5298143" y="5959565"/>
            <a:ext cx="2141355" cy="461665"/>
          </a:xfrm>
          <a:prstGeom prst="rect">
            <a:avLst/>
          </a:prstGeom>
          <a:noFill/>
        </p:spPr>
        <p:txBody>
          <a:bodyPr wrap="none" rtlCol="0">
            <a:spAutoFit/>
          </a:bodyPr>
          <a:lstStyle/>
          <a:p>
            <a:r>
              <a:rPr lang="en-IN" sz="2400" b="1" dirty="0"/>
              <a:t>Transformation</a:t>
            </a:r>
          </a:p>
        </p:txBody>
      </p:sp>
      <p:cxnSp>
        <p:nvCxnSpPr>
          <p:cNvPr id="13" name="Straight Arrow Connector 12">
            <a:extLst>
              <a:ext uri="{FF2B5EF4-FFF2-40B4-BE49-F238E27FC236}">
                <a16:creationId xmlns:a16="http://schemas.microsoft.com/office/drawing/2014/main" id="{0CB3CB1C-81D4-B5AF-6600-4373C5D55A4B}"/>
              </a:ext>
            </a:extLst>
          </p:cNvPr>
          <p:cNvCxnSpPr/>
          <p:nvPr/>
        </p:nvCxnSpPr>
        <p:spPr>
          <a:xfrm>
            <a:off x="3249827" y="2421924"/>
            <a:ext cx="87733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DC7A501E-7B23-0CAE-1DAD-8193B459E68A}"/>
              </a:ext>
            </a:extLst>
          </p:cNvPr>
          <p:cNvCxnSpPr/>
          <p:nvPr/>
        </p:nvCxnSpPr>
        <p:spPr>
          <a:xfrm>
            <a:off x="7734719" y="2360140"/>
            <a:ext cx="53287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7BE25577-F015-1F60-69AF-F19D7B2F7693}"/>
              </a:ext>
            </a:extLst>
          </p:cNvPr>
          <p:cNvCxnSpPr/>
          <p:nvPr/>
        </p:nvCxnSpPr>
        <p:spPr>
          <a:xfrm>
            <a:off x="9675341" y="3799282"/>
            <a:ext cx="0" cy="5379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C8D2D5B6-2733-F6E8-167E-E28556E36B8A}"/>
              </a:ext>
            </a:extLst>
          </p:cNvPr>
          <p:cNvCxnSpPr/>
          <p:nvPr/>
        </p:nvCxnSpPr>
        <p:spPr>
          <a:xfrm flipH="1">
            <a:off x="6981568" y="5276335"/>
            <a:ext cx="75315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94BD701-DD9C-CD2C-346E-56D2963C8386}"/>
              </a:ext>
            </a:extLst>
          </p:cNvPr>
          <p:cNvCxnSpPr>
            <a:cxnSpLocks/>
          </p:cNvCxnSpPr>
          <p:nvPr/>
        </p:nvCxnSpPr>
        <p:spPr>
          <a:xfrm flipH="1">
            <a:off x="4387301" y="5276335"/>
            <a:ext cx="100024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835635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person sitting in a chair using a computer&#10;&#10;Description automatically generated">
            <a:extLst>
              <a:ext uri="{FF2B5EF4-FFF2-40B4-BE49-F238E27FC236}">
                <a16:creationId xmlns:a16="http://schemas.microsoft.com/office/drawing/2014/main" id="{392DFA99-50AF-0CC5-44CD-30EE4EC01B2A}"/>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653459" y="4461860"/>
            <a:ext cx="1931636" cy="1837223"/>
          </a:xfrm>
          <a:prstGeom prst="rect">
            <a:avLst/>
          </a:prstGeom>
        </p:spPr>
      </p:pic>
      <p:sp>
        <p:nvSpPr>
          <p:cNvPr id="2" name="Title 1">
            <a:extLst>
              <a:ext uri="{FF2B5EF4-FFF2-40B4-BE49-F238E27FC236}">
                <a16:creationId xmlns:a16="http://schemas.microsoft.com/office/drawing/2014/main" id="{9AB5D5F3-D7E6-80B5-69D1-7775FE50ABF5}"/>
              </a:ext>
            </a:extLst>
          </p:cNvPr>
          <p:cNvSpPr>
            <a:spLocks noGrp="1"/>
          </p:cNvSpPr>
          <p:nvPr>
            <p:ph type="title"/>
          </p:nvPr>
        </p:nvSpPr>
        <p:spPr>
          <a:xfrm>
            <a:off x="200904" y="82296"/>
            <a:ext cx="11991096" cy="797199"/>
          </a:xfrm>
        </p:spPr>
        <p:txBody>
          <a:bodyPr>
            <a:normAutofit fontScale="90000"/>
          </a:bodyPr>
          <a:lstStyle/>
          <a:p>
            <a:r>
              <a:rPr lang="en-US" dirty="0"/>
              <a:t>RAPTOR : Recursive Abstractive for Tree Organized Retrieval </a:t>
            </a:r>
          </a:p>
        </p:txBody>
      </p:sp>
      <p:sp>
        <p:nvSpPr>
          <p:cNvPr id="4" name="Slide Number Placeholder 3">
            <a:extLst>
              <a:ext uri="{FF2B5EF4-FFF2-40B4-BE49-F238E27FC236}">
                <a16:creationId xmlns:a16="http://schemas.microsoft.com/office/drawing/2014/main" id="{972FBD12-24EA-E5AA-FBC9-DE3F4F4F9BBE}"/>
              </a:ext>
            </a:extLst>
          </p:cNvPr>
          <p:cNvSpPr>
            <a:spLocks noGrp="1"/>
          </p:cNvSpPr>
          <p:nvPr>
            <p:ph type="sldNum" sz="quarter" idx="12"/>
          </p:nvPr>
        </p:nvSpPr>
        <p:spPr/>
        <p:txBody>
          <a:bodyPr/>
          <a:lstStyle/>
          <a:p>
            <a:fld id="{AF566841-F213-4D51-B1D5-0B48849A4FB2}" type="slidenum">
              <a:rPr lang="en-US" smtClean="0"/>
              <a:t>6</a:t>
            </a:fld>
            <a:endParaRPr lang="en-US"/>
          </a:p>
        </p:txBody>
      </p:sp>
      <p:pic>
        <p:nvPicPr>
          <p:cNvPr id="10" name="Picture 9">
            <a:extLst>
              <a:ext uri="{FF2B5EF4-FFF2-40B4-BE49-F238E27FC236}">
                <a16:creationId xmlns:a16="http://schemas.microsoft.com/office/drawing/2014/main" id="{CFD29E3E-0E94-E809-CC15-0E2FA4F0FD3A}"/>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7536070" y="615732"/>
            <a:ext cx="4621075" cy="2048043"/>
          </a:xfrm>
          <a:prstGeom prst="rect">
            <a:avLst/>
          </a:prstGeom>
        </p:spPr>
      </p:pic>
      <p:sp>
        <p:nvSpPr>
          <p:cNvPr id="11" name="TextBox 10">
            <a:extLst>
              <a:ext uri="{FF2B5EF4-FFF2-40B4-BE49-F238E27FC236}">
                <a16:creationId xmlns:a16="http://schemas.microsoft.com/office/drawing/2014/main" id="{31B0F11F-5C0A-0642-CB6F-E11B4601DA8F}"/>
              </a:ext>
            </a:extLst>
          </p:cNvPr>
          <p:cNvSpPr txBox="1"/>
          <p:nvPr/>
        </p:nvSpPr>
        <p:spPr>
          <a:xfrm>
            <a:off x="8164553" y="2731192"/>
            <a:ext cx="3638732" cy="461665"/>
          </a:xfrm>
          <a:prstGeom prst="rect">
            <a:avLst/>
          </a:prstGeom>
          <a:noFill/>
        </p:spPr>
        <p:txBody>
          <a:bodyPr wrap="square" rtlCol="0">
            <a:spAutoFit/>
          </a:bodyPr>
          <a:lstStyle/>
          <a:p>
            <a:r>
              <a:rPr lang="en-US" sz="2400" b="1" dirty="0"/>
              <a:t>User Query + Network</a:t>
            </a:r>
          </a:p>
        </p:txBody>
      </p:sp>
      <p:grpSp>
        <p:nvGrpSpPr>
          <p:cNvPr id="14" name="Group 13">
            <a:extLst>
              <a:ext uri="{FF2B5EF4-FFF2-40B4-BE49-F238E27FC236}">
                <a16:creationId xmlns:a16="http://schemas.microsoft.com/office/drawing/2014/main" id="{0D4018FA-5745-5F94-A3EF-98C68816318B}"/>
              </a:ext>
            </a:extLst>
          </p:cNvPr>
          <p:cNvGrpSpPr/>
          <p:nvPr/>
        </p:nvGrpSpPr>
        <p:grpSpPr>
          <a:xfrm>
            <a:off x="8923925" y="4149700"/>
            <a:ext cx="1845363" cy="2165766"/>
            <a:chOff x="4290882" y="2262029"/>
            <a:chExt cx="2716230" cy="2917042"/>
          </a:xfrm>
        </p:grpSpPr>
        <p:pic>
          <p:nvPicPr>
            <p:cNvPr id="12" name="Picture 2" descr="Masters realm | RWBY Fanon Wiki | Fandom">
              <a:extLst>
                <a:ext uri="{FF2B5EF4-FFF2-40B4-BE49-F238E27FC236}">
                  <a16:creationId xmlns:a16="http://schemas.microsoft.com/office/drawing/2014/main" id="{80DF2E97-5CE1-036A-8BE3-3BC3BA7FE4A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90882" y="2262029"/>
              <a:ext cx="2644427" cy="2644427"/>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71C349B7-6987-7354-0D4B-BB2AB711EC3C}"/>
                </a:ext>
              </a:extLst>
            </p:cNvPr>
            <p:cNvSpPr txBox="1"/>
            <p:nvPr/>
          </p:nvSpPr>
          <p:spPr>
            <a:xfrm>
              <a:off x="5030883" y="4557261"/>
              <a:ext cx="1976229" cy="621810"/>
            </a:xfrm>
            <a:prstGeom prst="rect">
              <a:avLst/>
            </a:prstGeom>
            <a:noFill/>
          </p:spPr>
          <p:txBody>
            <a:bodyPr wrap="square" rtlCol="0">
              <a:spAutoFit/>
            </a:bodyPr>
            <a:lstStyle/>
            <a:p>
              <a:r>
                <a:rPr lang="en-US" sz="2400" b="1" dirty="0"/>
                <a:t>REALM</a:t>
              </a:r>
              <a:endParaRPr lang="en-US" sz="1600" b="1" dirty="0"/>
            </a:p>
          </p:txBody>
        </p:sp>
      </p:grpSp>
      <p:grpSp>
        <p:nvGrpSpPr>
          <p:cNvPr id="18" name="Group 17">
            <a:extLst>
              <a:ext uri="{FF2B5EF4-FFF2-40B4-BE49-F238E27FC236}">
                <a16:creationId xmlns:a16="http://schemas.microsoft.com/office/drawing/2014/main" id="{BC83C912-93F2-F935-1B5D-79C90040CAD7}"/>
              </a:ext>
            </a:extLst>
          </p:cNvPr>
          <p:cNvGrpSpPr/>
          <p:nvPr/>
        </p:nvGrpSpPr>
        <p:grpSpPr>
          <a:xfrm>
            <a:off x="4784646" y="4219705"/>
            <a:ext cx="2391716" cy="2154676"/>
            <a:chOff x="4529925" y="3994588"/>
            <a:chExt cx="2699486" cy="2083955"/>
          </a:xfrm>
        </p:grpSpPr>
        <p:pic>
          <p:nvPicPr>
            <p:cNvPr id="2050" name="Picture 2" descr="Standard beam search algorithm with beam size 2 | Download Scientific  Diagram">
              <a:extLst>
                <a:ext uri="{FF2B5EF4-FFF2-40B4-BE49-F238E27FC236}">
                  <a16:creationId xmlns:a16="http://schemas.microsoft.com/office/drawing/2014/main" id="{A51881E5-E2C9-05D3-FDC3-4737143028A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84984" y="3994588"/>
              <a:ext cx="2644427" cy="1831511"/>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01345C75-9E4A-7D06-0611-B462E1CA9BE8}"/>
                </a:ext>
              </a:extLst>
            </p:cNvPr>
            <p:cNvSpPr txBox="1"/>
            <p:nvPr/>
          </p:nvSpPr>
          <p:spPr>
            <a:xfrm>
              <a:off x="4529925" y="5632031"/>
              <a:ext cx="2553763" cy="446512"/>
            </a:xfrm>
            <a:prstGeom prst="rect">
              <a:avLst/>
            </a:prstGeom>
            <a:noFill/>
          </p:spPr>
          <p:txBody>
            <a:bodyPr wrap="none" rtlCol="0">
              <a:spAutoFit/>
            </a:bodyPr>
            <a:lstStyle/>
            <a:p>
              <a:r>
                <a:rPr lang="en-US" sz="2400" b="1" dirty="0"/>
                <a:t>Path Predictions</a:t>
              </a:r>
            </a:p>
          </p:txBody>
        </p:sp>
      </p:grpSp>
      <p:sp>
        <p:nvSpPr>
          <p:cNvPr id="24" name="TextBox 23">
            <a:extLst>
              <a:ext uri="{FF2B5EF4-FFF2-40B4-BE49-F238E27FC236}">
                <a16:creationId xmlns:a16="http://schemas.microsoft.com/office/drawing/2014/main" id="{BBABE614-F3A9-3359-F9EF-85D749D5122B}"/>
              </a:ext>
            </a:extLst>
          </p:cNvPr>
          <p:cNvSpPr txBox="1"/>
          <p:nvPr/>
        </p:nvSpPr>
        <p:spPr>
          <a:xfrm>
            <a:off x="3917482" y="3516785"/>
            <a:ext cx="184731" cy="369332"/>
          </a:xfrm>
          <a:prstGeom prst="rect">
            <a:avLst/>
          </a:prstGeom>
          <a:noFill/>
        </p:spPr>
        <p:txBody>
          <a:bodyPr wrap="none" rtlCol="0">
            <a:spAutoFit/>
          </a:bodyPr>
          <a:lstStyle/>
          <a:p>
            <a:endParaRPr lang="en-US" dirty="0"/>
          </a:p>
        </p:txBody>
      </p:sp>
      <p:sp>
        <p:nvSpPr>
          <p:cNvPr id="25" name="Rectangle 3">
            <a:extLst>
              <a:ext uri="{FF2B5EF4-FFF2-40B4-BE49-F238E27FC236}">
                <a16:creationId xmlns:a16="http://schemas.microsoft.com/office/drawing/2014/main" id="{7F3A4F60-24B2-8B36-65E0-1DA9B48EE270}"/>
              </a:ext>
            </a:extLst>
          </p:cNvPr>
          <p:cNvSpPr>
            <a:spLocks noChangeArrowheads="1"/>
          </p:cNvSpPr>
          <p:nvPr/>
        </p:nvSpPr>
        <p:spPr bwMode="auto">
          <a:xfrm>
            <a:off x="3524457" y="3612952"/>
            <a:ext cx="4960875" cy="21544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tx1"/>
                </a:solidFill>
                <a:effectLst/>
                <a:latin typeface="var(--jp-code-font-family)"/>
              </a:rPr>
              <a:t>'Machine learning-&gt;Relationships to other fields-&gt;Data compression'</a:t>
            </a:r>
            <a:r>
              <a:rPr kumimoji="0" lang="en-US" altLang="en-US" sz="1200" b="0" i="0" u="none" strike="noStrike" cap="none" normalizeH="0" baseline="0" dirty="0">
                <a:ln>
                  <a:noFill/>
                </a:ln>
                <a:solidFill>
                  <a:schemeClr val="tx1"/>
                </a:solidFill>
                <a:effectLst/>
              </a:rPr>
              <a:t> </a:t>
            </a: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pic>
        <p:nvPicPr>
          <p:cNvPr id="1026" name="Picture 2" descr="Free PDF Download SVG, PNG Icon, Symbol. Download Image.">
            <a:extLst>
              <a:ext uri="{FF2B5EF4-FFF2-40B4-BE49-F238E27FC236}">
                <a16:creationId xmlns:a16="http://schemas.microsoft.com/office/drawing/2014/main" id="{27C8B29E-6680-F181-A61B-1C7DC0BEC0D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0360" y="684863"/>
            <a:ext cx="1909779" cy="190977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8" descr="World wide web - Free web icons">
            <a:extLst>
              <a:ext uri="{FF2B5EF4-FFF2-40B4-BE49-F238E27FC236}">
                <a16:creationId xmlns:a16="http://schemas.microsoft.com/office/drawing/2014/main" id="{01CD3A91-CD15-69E8-4EEC-E5580B51A36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235401" y="798060"/>
            <a:ext cx="1796582" cy="1796582"/>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FB984831-27D6-E01B-2485-CA66B4990673}"/>
              </a:ext>
            </a:extLst>
          </p:cNvPr>
          <p:cNvSpPr txBox="1"/>
          <p:nvPr/>
        </p:nvSpPr>
        <p:spPr>
          <a:xfrm>
            <a:off x="653459" y="2745568"/>
            <a:ext cx="1852943" cy="461665"/>
          </a:xfrm>
          <a:prstGeom prst="rect">
            <a:avLst/>
          </a:prstGeom>
          <a:noFill/>
        </p:spPr>
        <p:txBody>
          <a:bodyPr wrap="none" rtlCol="0">
            <a:spAutoFit/>
          </a:bodyPr>
          <a:lstStyle/>
          <a:p>
            <a:r>
              <a:rPr lang="en-IN" sz="2400" b="1" dirty="0"/>
              <a:t>PDF/Website</a:t>
            </a:r>
          </a:p>
        </p:txBody>
      </p:sp>
      <p:pic>
        <p:nvPicPr>
          <p:cNvPr id="26" name="Picture 10" descr="Social network graph - Adobe Community - 10877534">
            <a:extLst>
              <a:ext uri="{FF2B5EF4-FFF2-40B4-BE49-F238E27FC236}">
                <a16:creationId xmlns:a16="http://schemas.microsoft.com/office/drawing/2014/main" id="{98A23C5F-C9DD-06B7-016B-8CB0A2A8541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925566" y="545715"/>
            <a:ext cx="2509659" cy="241631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DDF538D3-4416-73AE-80B1-01FC6461AA46}"/>
              </a:ext>
            </a:extLst>
          </p:cNvPr>
          <p:cNvSpPr txBox="1"/>
          <p:nvPr/>
        </p:nvSpPr>
        <p:spPr>
          <a:xfrm>
            <a:off x="4107922" y="2731192"/>
            <a:ext cx="2144946" cy="461665"/>
          </a:xfrm>
          <a:prstGeom prst="rect">
            <a:avLst/>
          </a:prstGeom>
          <a:noFill/>
        </p:spPr>
        <p:txBody>
          <a:bodyPr wrap="none" rtlCol="0">
            <a:spAutoFit/>
          </a:bodyPr>
          <a:lstStyle/>
          <a:p>
            <a:r>
              <a:rPr lang="en-US" sz="2400" b="1" dirty="0"/>
              <a:t>Network Graph</a:t>
            </a:r>
          </a:p>
        </p:txBody>
      </p:sp>
      <p:cxnSp>
        <p:nvCxnSpPr>
          <p:cNvPr id="6" name="Straight Arrow Connector 5">
            <a:extLst>
              <a:ext uri="{FF2B5EF4-FFF2-40B4-BE49-F238E27FC236}">
                <a16:creationId xmlns:a16="http://schemas.microsoft.com/office/drawing/2014/main" id="{5C16CD9F-C055-2680-80C5-DD550D2A12B6}"/>
              </a:ext>
            </a:extLst>
          </p:cNvPr>
          <p:cNvCxnSpPr/>
          <p:nvPr/>
        </p:nvCxnSpPr>
        <p:spPr>
          <a:xfrm flipV="1">
            <a:off x="1655805" y="3323968"/>
            <a:ext cx="0" cy="8257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13D7B61A-4CBA-9729-0CC3-49FD0AF1452A}"/>
              </a:ext>
            </a:extLst>
          </p:cNvPr>
          <p:cNvCxnSpPr>
            <a:cxnSpLocks/>
          </p:cNvCxnSpPr>
          <p:nvPr/>
        </p:nvCxnSpPr>
        <p:spPr>
          <a:xfrm>
            <a:off x="3225114" y="1717589"/>
            <a:ext cx="69236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6B24DFD8-26F9-5AEB-45BA-D626E35A9748}"/>
              </a:ext>
            </a:extLst>
          </p:cNvPr>
          <p:cNvCxnSpPr>
            <a:cxnSpLocks/>
          </p:cNvCxnSpPr>
          <p:nvPr/>
        </p:nvCxnSpPr>
        <p:spPr>
          <a:xfrm>
            <a:off x="6599764" y="1741513"/>
            <a:ext cx="86761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581B23A7-9E2E-EF5E-0DCB-C6A86A76F7A8}"/>
              </a:ext>
            </a:extLst>
          </p:cNvPr>
          <p:cNvCxnSpPr/>
          <p:nvPr/>
        </p:nvCxnSpPr>
        <p:spPr>
          <a:xfrm>
            <a:off x="9724768" y="3323968"/>
            <a:ext cx="0" cy="6672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0683D68F-53DA-3A38-FED5-E4A2AFD86B8A}"/>
              </a:ext>
            </a:extLst>
          </p:cNvPr>
          <p:cNvCxnSpPr/>
          <p:nvPr/>
        </p:nvCxnSpPr>
        <p:spPr>
          <a:xfrm flipH="1">
            <a:off x="7636476" y="5115697"/>
            <a:ext cx="109975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FDD575EB-B963-303D-F84A-82F722C95015}"/>
              </a:ext>
            </a:extLst>
          </p:cNvPr>
          <p:cNvCxnSpPr/>
          <p:nvPr/>
        </p:nvCxnSpPr>
        <p:spPr>
          <a:xfrm flipV="1">
            <a:off x="5721178" y="3886117"/>
            <a:ext cx="0" cy="2635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010356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E6FCB69-9132-AE5E-C818-2354D5E6953B}"/>
              </a:ext>
            </a:extLst>
          </p:cNvPr>
          <p:cNvSpPr>
            <a:spLocks noGrp="1"/>
          </p:cNvSpPr>
          <p:nvPr>
            <p:ph idx="1"/>
          </p:nvPr>
        </p:nvSpPr>
        <p:spPr>
          <a:xfrm>
            <a:off x="417443" y="1321904"/>
            <a:ext cx="10936359" cy="4738897"/>
          </a:xfrm>
        </p:spPr>
        <p:txBody>
          <a:bodyPr/>
          <a:lstStyle/>
          <a:p>
            <a:r>
              <a:rPr lang="en-US" dirty="0"/>
              <a:t>Context Tracking and Detailed Explanations : </a:t>
            </a:r>
            <a:r>
              <a:rPr lang="en-IN" dirty="0"/>
              <a:t>Graph/tree-like structure ensures seamless context retention and </a:t>
            </a:r>
            <a:r>
              <a:rPr lang="en-US" dirty="0"/>
              <a:t>enables comprehensive explanations without skipping topics (common in Vanilla RAG).</a:t>
            </a:r>
          </a:p>
          <a:p>
            <a:r>
              <a:rPr lang="en-IN" dirty="0"/>
              <a:t>Multimodal Context Awareness : </a:t>
            </a:r>
            <a:r>
              <a:rPr lang="en-US" dirty="0"/>
              <a:t>Tracks and integrates code or images within the document enhances explanations, akin to an interactive video experience.</a:t>
            </a:r>
          </a:p>
          <a:p>
            <a:r>
              <a:rPr lang="en-IN" dirty="0"/>
              <a:t>Reduced Hallucination : </a:t>
            </a:r>
            <a:r>
              <a:rPr lang="en-US" dirty="0"/>
              <a:t>Improves factual accuracy by leveraging structured context and reducing reliance on assumptions.</a:t>
            </a:r>
          </a:p>
          <a:p>
            <a:r>
              <a:rPr lang="en-IN" dirty="0"/>
              <a:t>Enhanced Scalability</a:t>
            </a:r>
            <a:r>
              <a:rPr lang="en-US" dirty="0"/>
              <a:t> : Efficiently handles large and complex datasets with better organization and retrieval capabilities.</a:t>
            </a:r>
          </a:p>
          <a:p>
            <a:r>
              <a:rPr lang="en-IN" dirty="0"/>
              <a:t>Improved Query Understanding</a:t>
            </a:r>
            <a:r>
              <a:rPr lang="en-US" dirty="0"/>
              <a:t> : Adapts to user-specific queries by dynamically navigating the graph structure for tailored responses.</a:t>
            </a:r>
          </a:p>
        </p:txBody>
      </p:sp>
      <p:sp>
        <p:nvSpPr>
          <p:cNvPr id="4" name="Slide Number Placeholder 3">
            <a:extLst>
              <a:ext uri="{FF2B5EF4-FFF2-40B4-BE49-F238E27FC236}">
                <a16:creationId xmlns:a16="http://schemas.microsoft.com/office/drawing/2014/main" id="{2133C846-F581-4FB9-C323-68CDEBC49004}"/>
              </a:ext>
            </a:extLst>
          </p:cNvPr>
          <p:cNvSpPr>
            <a:spLocks noGrp="1"/>
          </p:cNvSpPr>
          <p:nvPr>
            <p:ph type="sldNum" sz="quarter" idx="12"/>
          </p:nvPr>
        </p:nvSpPr>
        <p:spPr/>
        <p:txBody>
          <a:bodyPr/>
          <a:lstStyle/>
          <a:p>
            <a:fld id="{AF566841-F213-4D51-B1D5-0B48849A4FB2}" type="slidenum">
              <a:rPr lang="en-US" smtClean="0"/>
              <a:t>7</a:t>
            </a:fld>
            <a:endParaRPr lang="en-US"/>
          </a:p>
        </p:txBody>
      </p:sp>
      <p:sp>
        <p:nvSpPr>
          <p:cNvPr id="7" name="Title 1">
            <a:extLst>
              <a:ext uri="{FF2B5EF4-FFF2-40B4-BE49-F238E27FC236}">
                <a16:creationId xmlns:a16="http://schemas.microsoft.com/office/drawing/2014/main" id="{4FA509E2-EAE3-1BCA-6F18-53BDC21C30B8}"/>
              </a:ext>
            </a:extLst>
          </p:cNvPr>
          <p:cNvSpPr>
            <a:spLocks noGrp="1"/>
          </p:cNvSpPr>
          <p:nvPr>
            <p:ph type="title"/>
          </p:nvPr>
        </p:nvSpPr>
        <p:spPr>
          <a:xfrm>
            <a:off x="200904" y="82296"/>
            <a:ext cx="11991096" cy="797199"/>
          </a:xfrm>
        </p:spPr>
        <p:txBody>
          <a:bodyPr>
            <a:normAutofit/>
          </a:bodyPr>
          <a:lstStyle/>
          <a:p>
            <a:r>
              <a:rPr lang="en-US" dirty="0"/>
              <a:t>Advantages Over Vanilla RAG</a:t>
            </a:r>
          </a:p>
        </p:txBody>
      </p:sp>
    </p:spTree>
    <p:extLst>
      <p:ext uri="{BB962C8B-B14F-4D97-AF65-F5344CB8AC3E}">
        <p14:creationId xmlns:p14="http://schemas.microsoft.com/office/powerpoint/2010/main" val="20200048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133C846-F581-4FB9-C323-68CDEBC49004}"/>
              </a:ext>
            </a:extLst>
          </p:cNvPr>
          <p:cNvSpPr>
            <a:spLocks noGrp="1"/>
          </p:cNvSpPr>
          <p:nvPr>
            <p:ph type="sldNum" sz="quarter" idx="4294967295"/>
          </p:nvPr>
        </p:nvSpPr>
        <p:spPr>
          <a:xfrm>
            <a:off x="9448800" y="6276975"/>
            <a:ext cx="2743200" cy="365125"/>
          </a:xfrm>
        </p:spPr>
        <p:txBody>
          <a:bodyPr/>
          <a:lstStyle/>
          <a:p>
            <a:fld id="{AF566841-F213-4D51-B1D5-0B48849A4FB2}" type="slidenum">
              <a:rPr lang="en-US" smtClean="0"/>
              <a:t>8</a:t>
            </a:fld>
            <a:endParaRPr lang="en-US"/>
          </a:p>
        </p:txBody>
      </p:sp>
    </p:spTree>
    <p:extLst>
      <p:ext uri="{BB962C8B-B14F-4D97-AF65-F5344CB8AC3E}">
        <p14:creationId xmlns:p14="http://schemas.microsoft.com/office/powerpoint/2010/main" val="184840373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6|17.7|22.3|2.5|24.2"/>
</p:tagLst>
</file>

<file path=ppt/tags/tag2.xml><?xml version="1.0" encoding="utf-8"?>
<p:tagLst xmlns:a="http://schemas.openxmlformats.org/drawingml/2006/main" xmlns:r="http://schemas.openxmlformats.org/officeDocument/2006/relationships" xmlns:p="http://schemas.openxmlformats.org/presentationml/2006/main">
  <p:tag name="TIMING" val="|8.8|4.4|1.3|8.5|3|1.6|21.9"/>
</p:tagLst>
</file>

<file path=ppt/theme/theme1.xml><?xml version="1.0" encoding="utf-8"?>
<a:theme xmlns:a="http://schemas.openxmlformats.org/drawingml/2006/main" name="Stevens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tevens Theme" id="{C2D04452-FF88-432F-A6A2-EF7A6F271A3F}" vid="{EE7BFF6B-FE8A-4150-B965-F4835DC07F87}"/>
    </a:ext>
  </a:extLst>
</a:theme>
</file>

<file path=ppt/theme/theme2.xml><?xml version="1.0" encoding="utf-8"?>
<a:theme xmlns:a="http://schemas.openxmlformats.org/drawingml/2006/main" name="stevens-institutional-ppt-2022-08">
  <a:themeElements>
    <a:clrScheme name="Stevens">
      <a:dk1>
        <a:srgbClr val="363D45"/>
      </a:dk1>
      <a:lt1>
        <a:srgbClr val="FFFFFF"/>
      </a:lt1>
      <a:dk2>
        <a:srgbClr val="00427F"/>
      </a:dk2>
      <a:lt2>
        <a:srgbClr val="E3E5E6"/>
      </a:lt2>
      <a:accent1>
        <a:srgbClr val="A32537"/>
      </a:accent1>
      <a:accent2>
        <a:srgbClr val="4895CF"/>
      </a:accent2>
      <a:accent3>
        <a:srgbClr val="EBC73A"/>
      </a:accent3>
      <a:accent4>
        <a:srgbClr val="E6832E"/>
      </a:accent4>
      <a:accent5>
        <a:srgbClr val="E7F2FB"/>
      </a:accent5>
      <a:accent6>
        <a:srgbClr val="FFF2E8"/>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tevens-PPT-TPL-2022-07  -  Read-Only" id="{A603986E-396D-204E-BE04-2CE47149A0B2}" vid="{8F3B17A4-DD5A-934E-8E1F-F3954EE9C802}"/>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Stevens Theme</Template>
  <TotalTime>857</TotalTime>
  <Words>268</Words>
  <Application>Microsoft Office PowerPoint</Application>
  <PresentationFormat>Widescreen</PresentationFormat>
  <Paragraphs>53</Paragraphs>
  <Slides>8</Slides>
  <Notes>3</Notes>
  <HiddenSlides>0</HiddenSlides>
  <MMClips>0</MMClips>
  <ScaleCrop>false</ScaleCrop>
  <HeadingPairs>
    <vt:vector size="6" baseType="variant">
      <vt:variant>
        <vt:lpstr>Fonts Used</vt:lpstr>
      </vt:variant>
      <vt:variant>
        <vt:i4>13</vt:i4>
      </vt:variant>
      <vt:variant>
        <vt:lpstr>Theme</vt:lpstr>
      </vt:variant>
      <vt:variant>
        <vt:i4>2</vt:i4>
      </vt:variant>
      <vt:variant>
        <vt:lpstr>Slide Titles</vt:lpstr>
      </vt:variant>
      <vt:variant>
        <vt:i4>8</vt:i4>
      </vt:variant>
    </vt:vector>
  </HeadingPairs>
  <TitlesOfParts>
    <vt:vector size="23" baseType="lpstr">
      <vt:lpstr>Aptos</vt:lpstr>
      <vt:lpstr>Arial</vt:lpstr>
      <vt:lpstr>Calibri</vt:lpstr>
      <vt:lpstr>Calibri Light</vt:lpstr>
      <vt:lpstr>Google Sans</vt:lpstr>
      <vt:lpstr>IBM Plex Sans</vt:lpstr>
      <vt:lpstr>IBM Plex Sans Light</vt:lpstr>
      <vt:lpstr>IBM Plex Sans SemiBold</vt:lpstr>
      <vt:lpstr>Saira Condensed Condensed Light</vt:lpstr>
      <vt:lpstr>Saira Condensed Condensed SemiBold</vt:lpstr>
      <vt:lpstr>System Font Regular</vt:lpstr>
      <vt:lpstr>var(--jp-code-font-family)</vt:lpstr>
      <vt:lpstr>Wingdings</vt:lpstr>
      <vt:lpstr>Stevens Theme</vt:lpstr>
      <vt:lpstr>stevens-institutional-ppt-2022-08</vt:lpstr>
      <vt:lpstr>RAG</vt:lpstr>
      <vt:lpstr>What is RAG ?</vt:lpstr>
      <vt:lpstr>PowerPoint Presentation</vt:lpstr>
      <vt:lpstr>PowerPoint Presentation</vt:lpstr>
      <vt:lpstr>REALM : Retrieval Augmented Language Model</vt:lpstr>
      <vt:lpstr>RAPTOR : Recursive Abstractive for Tree Organized Retrieval </vt:lpstr>
      <vt:lpstr>Advantages Over Vanilla RAG</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Akshay Kamlakar Parate</dc:creator>
  <cp:lastModifiedBy>Akshay Kamlakar Parate</cp:lastModifiedBy>
  <cp:revision>10</cp:revision>
  <dcterms:created xsi:type="dcterms:W3CDTF">2024-12-02T17:18:48Z</dcterms:created>
  <dcterms:modified xsi:type="dcterms:W3CDTF">2024-12-09T04:24:00Z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a73fd474-4f3c-44ed-88fb-5cc4bd2471bf_Enabled">
    <vt:lpwstr>true</vt:lpwstr>
  </property>
  <property fmtid="{D5CDD505-2E9C-101B-9397-08002B2CF9AE}" pid="3" name="MSIP_Label_a73fd474-4f3c-44ed-88fb-5cc4bd2471bf_SetDate">
    <vt:lpwstr>2024-12-02T17:43:56Z</vt:lpwstr>
  </property>
  <property fmtid="{D5CDD505-2E9C-101B-9397-08002B2CF9AE}" pid="4" name="MSIP_Label_a73fd474-4f3c-44ed-88fb-5cc4bd2471bf_Method">
    <vt:lpwstr>Standard</vt:lpwstr>
  </property>
  <property fmtid="{D5CDD505-2E9C-101B-9397-08002B2CF9AE}" pid="5" name="MSIP_Label_a73fd474-4f3c-44ed-88fb-5cc4bd2471bf_Name">
    <vt:lpwstr>defa4170-0d19-0005-0004-bc88714345d2</vt:lpwstr>
  </property>
  <property fmtid="{D5CDD505-2E9C-101B-9397-08002B2CF9AE}" pid="6" name="MSIP_Label_a73fd474-4f3c-44ed-88fb-5cc4bd2471bf_SiteId">
    <vt:lpwstr>8d1a69ec-03b5-4345-ae21-dad112f5fb4f</vt:lpwstr>
  </property>
  <property fmtid="{D5CDD505-2E9C-101B-9397-08002B2CF9AE}" pid="7" name="MSIP_Label_a73fd474-4f3c-44ed-88fb-5cc4bd2471bf_ActionId">
    <vt:lpwstr>aa152905-eaa9-4084-8d1e-b30dc00eddcb</vt:lpwstr>
  </property>
  <property fmtid="{D5CDD505-2E9C-101B-9397-08002B2CF9AE}" pid="8" name="MSIP_Label_a73fd474-4f3c-44ed-88fb-5cc4bd2471bf_ContentBits">
    <vt:lpwstr>0</vt:lpwstr>
  </property>
</Properties>
</file>